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92" r:id="rId3"/>
    <p:sldId id="287" r:id="rId4"/>
    <p:sldId id="270" r:id="rId5"/>
    <p:sldId id="276" r:id="rId6"/>
    <p:sldId id="269" r:id="rId7"/>
    <p:sldId id="295" r:id="rId8"/>
    <p:sldId id="294" r:id="rId9"/>
    <p:sldId id="281" r:id="rId10"/>
    <p:sldId id="282" r:id="rId11"/>
  </p:sldIdLst>
  <p:sldSz cx="12192000" cy="6858000"/>
  <p:notesSz cx="6858000" cy="9144000"/>
  <p:embeddedFontLst>
    <p:embeddedFont>
      <p:font typeface="공체 Light" pitchFamily="2" charset="-127"/>
      <p:regular r:id="rId13"/>
    </p:embeddedFont>
    <p:embeddedFont>
      <p:font typeface="맑은 고딕" panose="020B0503020000020004" pitchFamily="34" charset="-127"/>
      <p:regular r:id="rId14"/>
      <p:bold r:id="rId15"/>
    </p:embeddedFont>
    <p:embeddedFont>
      <p:font typeface="Trebuchet MS" panose="020B070302020209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603E"/>
    <a:srgbClr val="1542FF"/>
    <a:srgbClr val="002FF6"/>
    <a:srgbClr val="0000C0"/>
    <a:srgbClr val="513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05130-7245-1F47-8773-7B5D601F6DCC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5A858-A0FE-F94F-8B05-D8C62D8052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322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5A858-A0FE-F94F-8B05-D8C62D80522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32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379" y="1234904"/>
            <a:ext cx="7427741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379" y="3714579"/>
            <a:ext cx="74277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1348" y="365125"/>
            <a:ext cx="8328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074" y="6356350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47.png"/><Relationship Id="rId4" Type="http://schemas.openxmlformats.org/officeDocument/2006/relationships/audio" Target="../media/audio3.wav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microsoft.com/office/2007/relationships/hdphoto" Target="../media/hdphoto2.wdp"/><Relationship Id="rId26" Type="http://schemas.microsoft.com/office/2007/relationships/hdphoto" Target="../media/hdphoto10.wdp"/><Relationship Id="rId39" Type="http://schemas.openxmlformats.org/officeDocument/2006/relationships/image" Target="../media/image30.png"/><Relationship Id="rId21" Type="http://schemas.openxmlformats.org/officeDocument/2006/relationships/image" Target="../media/image21.png"/><Relationship Id="rId34" Type="http://schemas.microsoft.com/office/2007/relationships/hdphoto" Target="../media/hdphoto14.wdp"/><Relationship Id="rId42" Type="http://schemas.microsoft.com/office/2007/relationships/hdphoto" Target="../media/hdphoto18.wdp"/><Relationship Id="rId47" Type="http://schemas.microsoft.com/office/2007/relationships/hdphoto" Target="../media/hdphoto19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6" Type="http://schemas.microsoft.com/office/2007/relationships/hdphoto" Target="../media/hdphoto1.wdp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17.png"/><Relationship Id="rId24" Type="http://schemas.microsoft.com/office/2007/relationships/hdphoto" Target="../media/hdphoto9.wdp"/><Relationship Id="rId32" Type="http://schemas.microsoft.com/office/2007/relationships/hdphoto" Target="../media/hdphoto13.wdp"/><Relationship Id="rId37" Type="http://schemas.openxmlformats.org/officeDocument/2006/relationships/image" Target="../media/image29.png"/><Relationship Id="rId40" Type="http://schemas.microsoft.com/office/2007/relationships/hdphoto" Target="../media/hdphoto17.wdp"/><Relationship Id="rId45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5.png"/><Relationship Id="rId23" Type="http://schemas.openxmlformats.org/officeDocument/2006/relationships/image" Target="../media/image22.png"/><Relationship Id="rId28" Type="http://schemas.microsoft.com/office/2007/relationships/hdphoto" Target="../media/hdphoto11.wdp"/><Relationship Id="rId36" Type="http://schemas.microsoft.com/office/2007/relationships/hdphoto" Target="../media/hdphoto15.wdp"/><Relationship Id="rId10" Type="http://schemas.openxmlformats.org/officeDocument/2006/relationships/image" Target="../media/image16.png"/><Relationship Id="rId19" Type="http://schemas.openxmlformats.org/officeDocument/2006/relationships/image" Target="../media/image7.png"/><Relationship Id="rId31" Type="http://schemas.openxmlformats.org/officeDocument/2006/relationships/image" Target="../media/image26.png"/><Relationship Id="rId44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microsoft.com/office/2007/relationships/hdphoto" Target="../media/hdphoto8.wdp"/><Relationship Id="rId27" Type="http://schemas.openxmlformats.org/officeDocument/2006/relationships/image" Target="../media/image24.png"/><Relationship Id="rId30" Type="http://schemas.microsoft.com/office/2007/relationships/hdphoto" Target="../media/hdphoto12.wdp"/><Relationship Id="rId35" Type="http://schemas.openxmlformats.org/officeDocument/2006/relationships/image" Target="../media/image28.png"/><Relationship Id="rId43" Type="http://schemas.openxmlformats.org/officeDocument/2006/relationships/image" Target="../media/image32.png"/><Relationship Id="rId8" Type="http://schemas.openxmlformats.org/officeDocument/2006/relationships/image" Target="../media/image14.png"/><Relationship Id="rId3" Type="http://schemas.microsoft.com/office/2007/relationships/hdphoto" Target="../media/hdphoto6.wdp"/><Relationship Id="rId12" Type="http://schemas.openxmlformats.org/officeDocument/2006/relationships/image" Target="../media/image18.png"/><Relationship Id="rId17" Type="http://schemas.openxmlformats.org/officeDocument/2006/relationships/image" Target="../media/image6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microsoft.com/office/2007/relationships/hdphoto" Target="../media/hdphoto16.wdp"/><Relationship Id="rId46" Type="http://schemas.openxmlformats.org/officeDocument/2006/relationships/image" Target="../media/image33.png"/><Relationship Id="rId20" Type="http://schemas.microsoft.com/office/2007/relationships/hdphoto" Target="../media/hdphoto3.wdp"/><Relationship Id="rId4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18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microsoft.com/office/2007/relationships/hdphoto" Target="../media/hdphoto21.wdp"/><Relationship Id="rId18" Type="http://schemas.openxmlformats.org/officeDocument/2006/relationships/image" Target="../media/image39.png"/><Relationship Id="rId3" Type="http://schemas.openxmlformats.org/officeDocument/2006/relationships/audio" Target="../media/audio1.wav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0.wdp"/><Relationship Id="rId5" Type="http://schemas.openxmlformats.org/officeDocument/2006/relationships/image" Target="../media/image8.png"/><Relationship Id="rId15" Type="http://schemas.microsoft.com/office/2007/relationships/hdphoto" Target="../media/hdphoto22.wdp"/><Relationship Id="rId10" Type="http://schemas.openxmlformats.org/officeDocument/2006/relationships/image" Target="../media/image35.png"/><Relationship Id="rId19" Type="http://schemas.microsoft.com/office/2007/relationships/hdphoto" Target="../media/hdphoto23.wdp"/><Relationship Id="rId4" Type="http://schemas.openxmlformats.org/officeDocument/2006/relationships/audio" Target="../media/audio2.wav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microsoft.com/office/2007/relationships/hdphoto" Target="../media/hdphoto4.wdp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4.wdp"/><Relationship Id="rId7" Type="http://schemas.microsoft.com/office/2007/relationships/hdphoto" Target="../media/hdphoto2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88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햄찌의</a:t>
            </a:r>
            <a:r>
              <a:rPr lang="ko-KR" altLang="en-US" sz="88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모험</a:t>
            </a:r>
            <a:endParaRPr lang="en-US" sz="8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1E21EFA-231A-86A0-FD28-10C651273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 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잃어버린 엄마를 찾아서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C961AA-C600-BFD2-6384-E5910B8F358E}"/>
              </a:ext>
            </a:extLst>
          </p:cNvPr>
          <p:cNvGrpSpPr/>
          <p:nvPr/>
        </p:nvGrpSpPr>
        <p:grpSpPr>
          <a:xfrm flipH="1">
            <a:off x="283757" y="0"/>
            <a:ext cx="2945220" cy="2688870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AC5B04-C7F8-2544-61E4-E43FA446C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CA2A2F-ADDD-0D7E-C27C-4E02F44F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1A2D40-994C-00B8-C9AA-98E13C3C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A7E8DA-C471-4961-82D5-EB539F83EFD7}"/>
              </a:ext>
            </a:extLst>
          </p:cNvPr>
          <p:cNvGrpSpPr/>
          <p:nvPr/>
        </p:nvGrpSpPr>
        <p:grpSpPr>
          <a:xfrm>
            <a:off x="9389745" y="5991225"/>
            <a:ext cx="927483" cy="866775"/>
            <a:chOff x="9200275" y="5861739"/>
            <a:chExt cx="1043285" cy="9749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CB5B69-2AA9-F027-001C-858F6C77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00275" y="5861739"/>
              <a:ext cx="1043285" cy="974997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A0921EC-A7E7-9B1D-06F3-293A1913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60" b="89623" l="9712" r="89928">
                          <a14:foregroundMark x1="68345" y1="5660" x2="75540" y2="8019"/>
                          <a14:foregroundMark x1="36691" y1="7547" x2="29496" y2="9906"/>
                          <a14:foregroundMark x1="38489" y1="28774" x2="25180" y2="39623"/>
                          <a14:foregroundMark x1="71583" y1="27830" x2="75180" y2="34906"/>
                          <a14:foregroundMark x1="66187" y1="60849" x2="43165" y2="67453"/>
                          <a14:foregroundMark x1="64748" y1="75943" x2="55396" y2="75472"/>
                          <a14:foregroundMark x1="31655" y1="39151" x2="26978" y2="42925"/>
                          <a14:foregroundMark x1="32374" y1="30189" x2="13669" y2="42925"/>
                          <a14:foregroundMark x1="28777" y1="24528" x2="25540" y2="27830"/>
                          <a14:foregroundMark x1="34892" y1="26887" x2="38849" y2="32547"/>
                          <a14:foregroundMark x1="41367" y1="34906" x2="42086" y2="23113"/>
                          <a14:foregroundMark x1="71942" y1="30189" x2="63669" y2="26887"/>
                          <a14:foregroundMark x1="69065" y1="25472" x2="75540" y2="35849"/>
                          <a14:foregroundMark x1="75180" y1="32547" x2="76978" y2="43868"/>
                          <a14:foregroundMark x1="73381" y1="36792" x2="61871" y2="39623"/>
                          <a14:foregroundMark x1="66187" y1="31604" x2="62950" y2="311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0664">
              <a:off x="9382257" y="6253175"/>
              <a:ext cx="444412" cy="338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28CE67E5-49E7-444E-858F-1790C78AADF0}"/>
              </a:ext>
            </a:extLst>
          </p:cNvPr>
          <p:cNvSpPr/>
          <p:nvPr/>
        </p:nvSpPr>
        <p:spPr>
          <a:xfrm>
            <a:off x="3134359" y="4961758"/>
            <a:ext cx="5699760" cy="1531117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43709-070A-48AE-B692-1597C6EB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자장가 부르기 </a:t>
            </a:r>
            <a:br>
              <a:rPr lang="en-US" altLang="ko-KR" dirty="0"/>
            </a:br>
            <a:r>
              <a:rPr lang="ko-KR" altLang="en-US" dirty="0"/>
              <a:t>스테이지 클리어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030AF3-8F7D-4EE0-A361-A902A16FBF7C}"/>
              </a:ext>
            </a:extLst>
          </p:cNvPr>
          <p:cNvGrpSpPr/>
          <p:nvPr/>
        </p:nvGrpSpPr>
        <p:grpSpPr>
          <a:xfrm>
            <a:off x="4753725" y="3431633"/>
            <a:ext cx="2461027" cy="2295683"/>
            <a:chOff x="4865486" y="4120278"/>
            <a:chExt cx="2461027" cy="229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EC35E5-6B74-4C39-80E1-EDC86C86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5486" y="412027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E02D0-CED8-489A-BB27-CFFC34AC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5815589" y="4896946"/>
              <a:ext cx="1302151" cy="107926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FE959CD-9C23-4472-8D49-92BB691DA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48" y="2192709"/>
            <a:ext cx="4670646" cy="46706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276D1B-9B5A-49F5-ABA3-07FC504FD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322906" y="2281124"/>
            <a:ext cx="4670646" cy="4670646"/>
          </a:xfrm>
          <a:prstGeom prst="rect">
            <a:avLst/>
          </a:prstGeom>
        </p:spPr>
      </p:pic>
      <p:pic>
        <p:nvPicPr>
          <p:cNvPr id="3" name="RMW0011">
            <a:hlinkClick r:id="" action="ppaction://media"/>
            <a:extLst>
              <a:ext uri="{FF2B5EF4-FFF2-40B4-BE49-F238E27FC236}">
                <a16:creationId xmlns:a16="http://schemas.microsoft.com/office/drawing/2014/main" id="{2D9579ED-08B2-45A0-86A7-57E98EE2E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50103" y="70297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3BCB62-C4C4-444F-9F97-3EE7E3C221D2}"/>
              </a:ext>
            </a:extLst>
          </p:cNvPr>
          <p:cNvSpPr txBox="1">
            <a:spLocks/>
          </p:cNvSpPr>
          <p:nvPr/>
        </p:nvSpPr>
        <p:spPr>
          <a:xfrm>
            <a:off x="373030" y="467671"/>
            <a:ext cx="2881394" cy="84154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latin typeface="공체 Light" panose="00000300000000000000" pitchFamily="2" charset="-127"/>
                <a:ea typeface="공체 Light" panose="00000300000000000000" pitchFamily="2" charset="-127"/>
              </a:rPr>
              <a:t>스테이지 목록</a:t>
            </a:r>
            <a:endParaRPr lang="en-US" sz="4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AE54E15D-5A03-48A4-8BD5-737A09175554}"/>
              </a:ext>
            </a:extLst>
          </p:cNvPr>
          <p:cNvGrpSpPr/>
          <p:nvPr/>
        </p:nvGrpSpPr>
        <p:grpSpPr>
          <a:xfrm>
            <a:off x="9184576" y="1118817"/>
            <a:ext cx="2002321" cy="976852"/>
            <a:chOff x="8356747" y="1812976"/>
            <a:chExt cx="2002321" cy="976852"/>
          </a:xfrm>
        </p:grpSpPr>
        <p:pic>
          <p:nvPicPr>
            <p:cNvPr id="550" name="그림 549">
              <a:extLst>
                <a:ext uri="{FF2B5EF4-FFF2-40B4-BE49-F238E27FC236}">
                  <a16:creationId xmlns:a16="http://schemas.microsoft.com/office/drawing/2014/main" id="{0CECF22C-306E-4592-B2BE-EBD2E87B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356747" y="1812976"/>
              <a:ext cx="564996" cy="276379"/>
            </a:xfrm>
            <a:prstGeom prst="rect">
              <a:avLst/>
            </a:prstGeom>
          </p:spPr>
        </p:pic>
        <p:pic>
          <p:nvPicPr>
            <p:cNvPr id="551" name="그림 550">
              <a:extLst>
                <a:ext uri="{FF2B5EF4-FFF2-40B4-BE49-F238E27FC236}">
                  <a16:creationId xmlns:a16="http://schemas.microsoft.com/office/drawing/2014/main" id="{665289C2-05AC-459F-9C83-6927FDD69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606591" y="1937183"/>
              <a:ext cx="564996" cy="276379"/>
            </a:xfrm>
            <a:prstGeom prst="rect">
              <a:avLst/>
            </a:prstGeom>
          </p:spPr>
        </p:pic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2A46B7EB-0A1A-475D-9209-FE4CA8CF7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862055" y="2054022"/>
              <a:ext cx="564996" cy="276379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93722583-4C55-4045-B1A2-64EA50DE4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114237" y="2178081"/>
              <a:ext cx="564996" cy="276379"/>
            </a:xfrm>
            <a:prstGeom prst="rect">
              <a:avLst/>
            </a:prstGeom>
          </p:spPr>
        </p:pic>
        <p:pic>
          <p:nvPicPr>
            <p:cNvPr id="554" name="그림 553">
              <a:extLst>
                <a:ext uri="{FF2B5EF4-FFF2-40B4-BE49-F238E27FC236}">
                  <a16:creationId xmlns:a16="http://schemas.microsoft.com/office/drawing/2014/main" id="{C5D63F19-566A-46AF-B3E5-34F3B110F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363816" y="2305455"/>
              <a:ext cx="564996" cy="276379"/>
            </a:xfrm>
            <a:prstGeom prst="rect">
              <a:avLst/>
            </a:prstGeom>
          </p:spPr>
        </p:pic>
        <p:pic>
          <p:nvPicPr>
            <p:cNvPr id="555" name="그림 554">
              <a:extLst>
                <a:ext uri="{FF2B5EF4-FFF2-40B4-BE49-F238E27FC236}">
                  <a16:creationId xmlns:a16="http://schemas.microsoft.com/office/drawing/2014/main" id="{185DFA5D-EDCD-4D4F-A2F4-353D903C8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608730" y="2422162"/>
              <a:ext cx="564996" cy="276379"/>
            </a:xfrm>
            <a:prstGeom prst="rect">
              <a:avLst/>
            </a:prstGeom>
          </p:spPr>
        </p:pic>
        <p:pic>
          <p:nvPicPr>
            <p:cNvPr id="556" name="그림 555">
              <a:extLst>
                <a:ext uri="{FF2B5EF4-FFF2-40B4-BE49-F238E27FC236}">
                  <a16:creationId xmlns:a16="http://schemas.microsoft.com/office/drawing/2014/main" id="{A212C284-CAA0-470F-B53E-5EF4DBDCC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794072" y="2513449"/>
              <a:ext cx="564996" cy="276379"/>
            </a:xfrm>
            <a:prstGeom prst="rect">
              <a:avLst/>
            </a:prstGeom>
          </p:spPr>
        </p:pic>
      </p:grp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C26160D4-7396-434E-898D-AFCEEE60AA8A}"/>
              </a:ext>
            </a:extLst>
          </p:cNvPr>
          <p:cNvGrpSpPr/>
          <p:nvPr/>
        </p:nvGrpSpPr>
        <p:grpSpPr>
          <a:xfrm>
            <a:off x="8443650" y="1058992"/>
            <a:ext cx="2866640" cy="1400859"/>
            <a:chOff x="8356747" y="1388969"/>
            <a:chExt cx="2866640" cy="1400859"/>
          </a:xfrm>
        </p:grpSpPr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754BAC83-73BB-4C19-B7BA-3957710C57C1}"/>
                </a:ext>
              </a:extLst>
            </p:cNvPr>
            <p:cNvGrpSpPr/>
            <p:nvPr/>
          </p:nvGrpSpPr>
          <p:grpSpPr>
            <a:xfrm>
              <a:off x="8356747" y="1812976"/>
              <a:ext cx="2002321" cy="976852"/>
              <a:chOff x="8356747" y="1812976"/>
              <a:chExt cx="2002321" cy="976852"/>
            </a:xfrm>
          </p:grpSpPr>
          <p:pic>
            <p:nvPicPr>
              <p:cNvPr id="525" name="그림 524">
                <a:extLst>
                  <a:ext uri="{FF2B5EF4-FFF2-40B4-BE49-F238E27FC236}">
                    <a16:creationId xmlns:a16="http://schemas.microsoft.com/office/drawing/2014/main" id="{BF5AA29B-57F0-4267-B2B2-1C9559EFE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6" name="그림 525">
                <a:extLst>
                  <a:ext uri="{FF2B5EF4-FFF2-40B4-BE49-F238E27FC236}">
                    <a16:creationId xmlns:a16="http://schemas.microsoft.com/office/drawing/2014/main" id="{BEDCE19F-D27E-4E7D-9830-DD17EB665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7" name="그림 526">
                <a:extLst>
                  <a:ext uri="{FF2B5EF4-FFF2-40B4-BE49-F238E27FC236}">
                    <a16:creationId xmlns:a16="http://schemas.microsoft.com/office/drawing/2014/main" id="{4309A0CC-4071-400E-A31E-FDF6B20F5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8" name="그림 527">
                <a:extLst>
                  <a:ext uri="{FF2B5EF4-FFF2-40B4-BE49-F238E27FC236}">
                    <a16:creationId xmlns:a16="http://schemas.microsoft.com/office/drawing/2014/main" id="{E2690B4B-51E4-4099-A322-31A960972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9" name="그림 528">
                <a:extLst>
                  <a:ext uri="{FF2B5EF4-FFF2-40B4-BE49-F238E27FC236}">
                    <a16:creationId xmlns:a16="http://schemas.microsoft.com/office/drawing/2014/main" id="{40B04A14-992F-4334-B557-EDE371D95F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0" name="그림 529">
                <a:extLst>
                  <a:ext uri="{FF2B5EF4-FFF2-40B4-BE49-F238E27FC236}">
                    <a16:creationId xmlns:a16="http://schemas.microsoft.com/office/drawing/2014/main" id="{08F52118-65BB-4CFC-8829-0E98E0334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1" name="그림 530">
                <a:extLst>
                  <a:ext uri="{FF2B5EF4-FFF2-40B4-BE49-F238E27FC236}">
                    <a16:creationId xmlns:a16="http://schemas.microsoft.com/office/drawing/2014/main" id="{1F8DFAFA-11F9-4CA7-BB21-0A5B71AE7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E1C2ED40-B9EF-457F-980F-B2527E8FADA9}"/>
                </a:ext>
              </a:extLst>
            </p:cNvPr>
            <p:cNvGrpSpPr/>
            <p:nvPr/>
          </p:nvGrpSpPr>
          <p:grpSpPr>
            <a:xfrm>
              <a:off x="8610167" y="1684500"/>
              <a:ext cx="2002321" cy="976852"/>
              <a:chOff x="8356747" y="1812976"/>
              <a:chExt cx="2002321" cy="976852"/>
            </a:xfrm>
          </p:grpSpPr>
          <p:pic>
            <p:nvPicPr>
              <p:cNvPr id="534" name="그림 533">
                <a:extLst>
                  <a:ext uri="{FF2B5EF4-FFF2-40B4-BE49-F238E27FC236}">
                    <a16:creationId xmlns:a16="http://schemas.microsoft.com/office/drawing/2014/main" id="{3EF7DEFA-45CC-4A0A-AB73-CDC9324AB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5" name="그림 534">
                <a:extLst>
                  <a:ext uri="{FF2B5EF4-FFF2-40B4-BE49-F238E27FC236}">
                    <a16:creationId xmlns:a16="http://schemas.microsoft.com/office/drawing/2014/main" id="{A14E7B6A-BDE9-404E-BCC2-064FB9948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6" name="그림 535">
                <a:extLst>
                  <a:ext uri="{FF2B5EF4-FFF2-40B4-BE49-F238E27FC236}">
                    <a16:creationId xmlns:a16="http://schemas.microsoft.com/office/drawing/2014/main" id="{A9F6D4D4-E372-4B13-84FF-A01B12C6E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7" name="그림 536">
                <a:extLst>
                  <a:ext uri="{FF2B5EF4-FFF2-40B4-BE49-F238E27FC236}">
                    <a16:creationId xmlns:a16="http://schemas.microsoft.com/office/drawing/2014/main" id="{C6EE481E-CC2E-48E8-98F8-C1FEB03D5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8" name="그림 537">
                <a:extLst>
                  <a:ext uri="{FF2B5EF4-FFF2-40B4-BE49-F238E27FC236}">
                    <a16:creationId xmlns:a16="http://schemas.microsoft.com/office/drawing/2014/main" id="{A39CAB66-CD00-46DC-912A-2B4DD060B4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9" name="그림 538">
                <a:extLst>
                  <a:ext uri="{FF2B5EF4-FFF2-40B4-BE49-F238E27FC236}">
                    <a16:creationId xmlns:a16="http://schemas.microsoft.com/office/drawing/2014/main" id="{A47D927C-FCC6-47F7-B7F8-9946274721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0" name="그림 539">
                <a:extLst>
                  <a:ext uri="{FF2B5EF4-FFF2-40B4-BE49-F238E27FC236}">
                    <a16:creationId xmlns:a16="http://schemas.microsoft.com/office/drawing/2014/main" id="{20731F2C-94C5-47C5-89F7-7071B96EE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41" name="그룹 540">
              <a:extLst>
                <a:ext uri="{FF2B5EF4-FFF2-40B4-BE49-F238E27FC236}">
                  <a16:creationId xmlns:a16="http://schemas.microsoft.com/office/drawing/2014/main" id="{2361B790-6DBC-4F48-9056-7F481F442257}"/>
                </a:ext>
              </a:extLst>
            </p:cNvPr>
            <p:cNvGrpSpPr/>
            <p:nvPr/>
          </p:nvGrpSpPr>
          <p:grpSpPr>
            <a:xfrm>
              <a:off x="8860106" y="1565596"/>
              <a:ext cx="2002321" cy="976852"/>
              <a:chOff x="8356747" y="1812976"/>
              <a:chExt cx="2002321" cy="976852"/>
            </a:xfrm>
          </p:grpSpPr>
          <p:pic>
            <p:nvPicPr>
              <p:cNvPr id="542" name="그림 541">
                <a:extLst>
                  <a:ext uri="{FF2B5EF4-FFF2-40B4-BE49-F238E27FC236}">
                    <a16:creationId xmlns:a16="http://schemas.microsoft.com/office/drawing/2014/main" id="{F6D567BC-7CB6-42B9-80A4-8A565C4E9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3" name="그림 542">
                <a:extLst>
                  <a:ext uri="{FF2B5EF4-FFF2-40B4-BE49-F238E27FC236}">
                    <a16:creationId xmlns:a16="http://schemas.microsoft.com/office/drawing/2014/main" id="{19E30799-E048-4FED-9635-A9CF2DD59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4" name="그림 543">
                <a:extLst>
                  <a:ext uri="{FF2B5EF4-FFF2-40B4-BE49-F238E27FC236}">
                    <a16:creationId xmlns:a16="http://schemas.microsoft.com/office/drawing/2014/main" id="{AC66F930-E65C-43FF-8F21-843E6CDC7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5" name="그림 544">
                <a:extLst>
                  <a:ext uri="{FF2B5EF4-FFF2-40B4-BE49-F238E27FC236}">
                    <a16:creationId xmlns:a16="http://schemas.microsoft.com/office/drawing/2014/main" id="{FD5B3E39-A8BA-4CD5-B149-B7BB2F4A7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6" name="그림 545">
                <a:extLst>
                  <a:ext uri="{FF2B5EF4-FFF2-40B4-BE49-F238E27FC236}">
                    <a16:creationId xmlns:a16="http://schemas.microsoft.com/office/drawing/2014/main" id="{C1BB5BCC-3E1F-4C4F-BD65-F1B83008A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7" name="그림 546">
                <a:extLst>
                  <a:ext uri="{FF2B5EF4-FFF2-40B4-BE49-F238E27FC236}">
                    <a16:creationId xmlns:a16="http://schemas.microsoft.com/office/drawing/2014/main" id="{6CA5CF85-3AD0-4055-B8F5-DBC9F8549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8" name="그림 547">
                <a:extLst>
                  <a:ext uri="{FF2B5EF4-FFF2-40B4-BE49-F238E27FC236}">
                    <a16:creationId xmlns:a16="http://schemas.microsoft.com/office/drawing/2014/main" id="{DFD40492-6650-4781-B765-7AE56C8EB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663489B2-5FE3-4E56-A777-128E91F4E43B}"/>
                </a:ext>
              </a:extLst>
            </p:cNvPr>
            <p:cNvGrpSpPr/>
            <p:nvPr/>
          </p:nvGrpSpPr>
          <p:grpSpPr>
            <a:xfrm>
              <a:off x="9221066" y="1388969"/>
              <a:ext cx="2002321" cy="976852"/>
              <a:chOff x="8356747" y="1812976"/>
              <a:chExt cx="2002321" cy="976852"/>
            </a:xfrm>
          </p:grpSpPr>
          <p:pic>
            <p:nvPicPr>
              <p:cNvPr id="558" name="그림 557">
                <a:extLst>
                  <a:ext uri="{FF2B5EF4-FFF2-40B4-BE49-F238E27FC236}">
                    <a16:creationId xmlns:a16="http://schemas.microsoft.com/office/drawing/2014/main" id="{AD8677AC-0F53-4AAB-9044-C6B5C83D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59" name="그림 558">
                <a:extLst>
                  <a:ext uri="{FF2B5EF4-FFF2-40B4-BE49-F238E27FC236}">
                    <a16:creationId xmlns:a16="http://schemas.microsoft.com/office/drawing/2014/main" id="{553EB57B-E61F-4CE0-B823-A4A3F967B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0" name="그림 559">
                <a:extLst>
                  <a:ext uri="{FF2B5EF4-FFF2-40B4-BE49-F238E27FC236}">
                    <a16:creationId xmlns:a16="http://schemas.microsoft.com/office/drawing/2014/main" id="{CA3C43D3-8D59-4394-8596-1A276BFED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1" name="그림 560">
                <a:extLst>
                  <a:ext uri="{FF2B5EF4-FFF2-40B4-BE49-F238E27FC236}">
                    <a16:creationId xmlns:a16="http://schemas.microsoft.com/office/drawing/2014/main" id="{84901ECB-8116-44C3-B8E7-D5B8D60AE7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2" name="그림 561">
                <a:extLst>
                  <a:ext uri="{FF2B5EF4-FFF2-40B4-BE49-F238E27FC236}">
                    <a16:creationId xmlns:a16="http://schemas.microsoft.com/office/drawing/2014/main" id="{203CF862-524E-47C8-BE7C-F66959EF7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3" name="그림 562">
                <a:extLst>
                  <a:ext uri="{FF2B5EF4-FFF2-40B4-BE49-F238E27FC236}">
                    <a16:creationId xmlns:a16="http://schemas.microsoft.com/office/drawing/2014/main" id="{14319703-6359-4EC6-ADA3-411C5C699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4" name="그림 563">
                <a:extLst>
                  <a:ext uri="{FF2B5EF4-FFF2-40B4-BE49-F238E27FC236}">
                    <a16:creationId xmlns:a16="http://schemas.microsoft.com/office/drawing/2014/main" id="{507D00AC-75D1-4EFB-96B6-FFD9E2C2BE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5F7158C-4687-49D9-A604-3AE4D8B67CC9}"/>
              </a:ext>
            </a:extLst>
          </p:cNvPr>
          <p:cNvGrpSpPr/>
          <p:nvPr/>
        </p:nvGrpSpPr>
        <p:grpSpPr>
          <a:xfrm>
            <a:off x="5411909" y="2537679"/>
            <a:ext cx="2845437" cy="1426333"/>
            <a:chOff x="1787525" y="5212616"/>
            <a:chExt cx="2845437" cy="1426333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1506ACD-074C-44C6-AC54-BC6F8E6FAA51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40441012-7781-4A2D-820B-74EABA948D1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D8714BAE-6028-4151-B09B-54338A2753E8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5" name="Picture 2" descr="이끼바닥 - 끄코위키">
                    <a:extLst>
                      <a:ext uri="{FF2B5EF4-FFF2-40B4-BE49-F238E27FC236}">
                        <a16:creationId xmlns:a16="http://schemas.microsoft.com/office/drawing/2014/main" id="{F2FD9249-B12B-4E33-AE40-66A6036523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2" descr="이끼바닥 - 끄코위키">
                    <a:extLst>
                      <a:ext uri="{FF2B5EF4-FFF2-40B4-BE49-F238E27FC236}">
                        <a16:creationId xmlns:a16="http://schemas.microsoft.com/office/drawing/2014/main" id="{0E12FD7E-82AF-4F24-B963-4BAE43E245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076A8061-D26E-47EB-8A2D-A9361E44C008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3" name="Picture 2" descr="이끼바닥 - 끄코위키">
                    <a:extLst>
                      <a:ext uri="{FF2B5EF4-FFF2-40B4-BE49-F238E27FC236}">
                        <a16:creationId xmlns:a16="http://schemas.microsoft.com/office/drawing/2014/main" id="{221129FB-F0A9-4739-98FA-7B0F85FDF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2" descr="이끼바닥 - 끄코위키">
                    <a:extLst>
                      <a:ext uri="{FF2B5EF4-FFF2-40B4-BE49-F238E27FC236}">
                        <a16:creationId xmlns:a16="http://schemas.microsoft.com/office/drawing/2014/main" id="{33335B5B-6850-4D9F-9909-B1824C85EC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6E96D23B-67DA-4F2C-A5ED-00ACFA434A89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1" name="Picture 2" descr="이끼바닥 - 끄코위키">
                    <a:extLst>
                      <a:ext uri="{FF2B5EF4-FFF2-40B4-BE49-F238E27FC236}">
                        <a16:creationId xmlns:a16="http://schemas.microsoft.com/office/drawing/2014/main" id="{38DEB49B-249E-4AD4-9F2E-616712092E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2" descr="이끼바닥 - 끄코위키">
                    <a:extLst>
                      <a:ext uri="{FF2B5EF4-FFF2-40B4-BE49-F238E27FC236}">
                        <a16:creationId xmlns:a16="http://schemas.microsoft.com/office/drawing/2014/main" id="{A36C45FB-E086-490E-89A9-F492057376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1ACEA60E-C940-4811-BC19-CF8765B5074E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79" name="그룹 178">
                  <a:extLst>
                    <a:ext uri="{FF2B5EF4-FFF2-40B4-BE49-F238E27FC236}">
                      <a16:creationId xmlns:a16="http://schemas.microsoft.com/office/drawing/2014/main" id="{E7A98BDF-5C77-4569-895B-C1C9EDE020E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6" name="Picture 2" descr="이끼바닥 - 끄코위키">
                    <a:extLst>
                      <a:ext uri="{FF2B5EF4-FFF2-40B4-BE49-F238E27FC236}">
                        <a16:creationId xmlns:a16="http://schemas.microsoft.com/office/drawing/2014/main" id="{10A67F93-C071-4708-8EAD-67CAA75311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" descr="이끼바닥 - 끄코위키">
                    <a:extLst>
                      <a:ext uri="{FF2B5EF4-FFF2-40B4-BE49-F238E27FC236}">
                        <a16:creationId xmlns:a16="http://schemas.microsoft.com/office/drawing/2014/main" id="{020AD8E6-BE0D-44BC-9FF5-7142A7BF17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D0AD98CC-2AFD-4CAB-95B1-ED511C428864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4" name="Picture 2" descr="이끼바닥 - 끄코위키">
                    <a:extLst>
                      <a:ext uri="{FF2B5EF4-FFF2-40B4-BE49-F238E27FC236}">
                        <a16:creationId xmlns:a16="http://schemas.microsoft.com/office/drawing/2014/main" id="{AFB4B868-6AC9-465A-9EA3-8C0958A1EE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" descr="이끼바닥 - 끄코위키">
                    <a:extLst>
                      <a:ext uri="{FF2B5EF4-FFF2-40B4-BE49-F238E27FC236}">
                        <a16:creationId xmlns:a16="http://schemas.microsoft.com/office/drawing/2014/main" id="{7DE1103E-2AF0-47BA-851A-377C91A240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06870D4C-077F-4487-9BCB-9F4D2DABBC1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2" name="Picture 2" descr="이끼바닥 - 끄코위키">
                    <a:extLst>
                      <a:ext uri="{FF2B5EF4-FFF2-40B4-BE49-F238E27FC236}">
                        <a16:creationId xmlns:a16="http://schemas.microsoft.com/office/drawing/2014/main" id="{36D451E8-5F64-4660-8FC9-074B2D5420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" descr="이끼바닥 - 끄코위키">
                    <a:extLst>
                      <a:ext uri="{FF2B5EF4-FFF2-40B4-BE49-F238E27FC236}">
                        <a16:creationId xmlns:a16="http://schemas.microsoft.com/office/drawing/2014/main" id="{1ED76A2D-7C28-4015-A296-1DAD3C900C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9C3ED60E-4CE5-4943-B5E8-452A37771AE2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141713E-64E5-48B3-9809-63B2E95C9D5F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63D220C6-9094-4FF9-94AB-06A63FD20CC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5" name="Picture 2" descr="이끼바닥 - 끄코위키">
                    <a:extLst>
                      <a:ext uri="{FF2B5EF4-FFF2-40B4-BE49-F238E27FC236}">
                        <a16:creationId xmlns:a16="http://schemas.microsoft.com/office/drawing/2014/main" id="{831AF573-E956-491C-8C60-32EA77F418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 descr="이끼바닥 - 끄코위키">
                    <a:extLst>
                      <a:ext uri="{FF2B5EF4-FFF2-40B4-BE49-F238E27FC236}">
                        <a16:creationId xmlns:a16="http://schemas.microsoft.com/office/drawing/2014/main" id="{0470E486-79B8-4A4F-851D-1DD14A7EB3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9" name="그룹 168">
                  <a:extLst>
                    <a:ext uri="{FF2B5EF4-FFF2-40B4-BE49-F238E27FC236}">
                      <a16:creationId xmlns:a16="http://schemas.microsoft.com/office/drawing/2014/main" id="{32252AE1-6D1D-4D53-B99A-894689AFD77F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3" name="Picture 2" descr="이끼바닥 - 끄코위키">
                    <a:extLst>
                      <a:ext uri="{FF2B5EF4-FFF2-40B4-BE49-F238E27FC236}">
                        <a16:creationId xmlns:a16="http://schemas.microsoft.com/office/drawing/2014/main" id="{92DC7FEA-1979-41D5-82ED-164478EC5A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 descr="이끼바닥 - 끄코위키">
                    <a:extLst>
                      <a:ext uri="{FF2B5EF4-FFF2-40B4-BE49-F238E27FC236}">
                        <a16:creationId xmlns:a16="http://schemas.microsoft.com/office/drawing/2014/main" id="{C5D2C53F-7C5A-44CD-89CA-2E2E56F114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0" name="그룹 169">
                  <a:extLst>
                    <a:ext uri="{FF2B5EF4-FFF2-40B4-BE49-F238E27FC236}">
                      <a16:creationId xmlns:a16="http://schemas.microsoft.com/office/drawing/2014/main" id="{864103C0-B585-400F-A6E1-23913345045B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1" name="Picture 2" descr="이끼바닥 - 끄코위키">
                    <a:extLst>
                      <a:ext uri="{FF2B5EF4-FFF2-40B4-BE49-F238E27FC236}">
                        <a16:creationId xmlns:a16="http://schemas.microsoft.com/office/drawing/2014/main" id="{A0030C20-1611-4B2E-AC0B-73EDD18E3B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 descr="이끼바닥 - 끄코위키">
                    <a:extLst>
                      <a:ext uri="{FF2B5EF4-FFF2-40B4-BE49-F238E27FC236}">
                        <a16:creationId xmlns:a16="http://schemas.microsoft.com/office/drawing/2014/main" id="{B7BCED2A-0542-4679-A7C6-EF83FF0770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B11B8B02-B99C-4866-A575-2DF1EB2D80FD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9F2412F7-74ED-48E4-A4CD-9F4E9F336802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6" name="Picture 2" descr="이끼바닥 - 끄코위키">
                    <a:extLst>
                      <a:ext uri="{FF2B5EF4-FFF2-40B4-BE49-F238E27FC236}">
                        <a16:creationId xmlns:a16="http://schemas.microsoft.com/office/drawing/2014/main" id="{4532EC36-B8B6-42F4-A760-4F44C7E8B55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 descr="이끼바닥 - 끄코위키">
                    <a:extLst>
                      <a:ext uri="{FF2B5EF4-FFF2-40B4-BE49-F238E27FC236}">
                        <a16:creationId xmlns:a16="http://schemas.microsoft.com/office/drawing/2014/main" id="{AE6ECAEB-7DF0-4917-9D1F-29DD82B4C7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C88C97AF-3A90-4B7F-A8E9-60ADE31ACE22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4" name="Picture 2" descr="이끼바닥 - 끄코위키">
                    <a:extLst>
                      <a:ext uri="{FF2B5EF4-FFF2-40B4-BE49-F238E27FC236}">
                        <a16:creationId xmlns:a16="http://schemas.microsoft.com/office/drawing/2014/main" id="{7A4B365C-41FF-4E1D-A31B-C705B62069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 descr="이끼바닥 - 끄코위키">
                    <a:extLst>
                      <a:ext uri="{FF2B5EF4-FFF2-40B4-BE49-F238E27FC236}">
                        <a16:creationId xmlns:a16="http://schemas.microsoft.com/office/drawing/2014/main" id="{0E8FCC9C-5117-46DC-ACED-DB1B554001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405129A-7145-4404-BF39-88DF0741A56A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2" name="Picture 2" descr="이끼바닥 - 끄코위키">
                    <a:extLst>
                      <a:ext uri="{FF2B5EF4-FFF2-40B4-BE49-F238E27FC236}">
                        <a16:creationId xmlns:a16="http://schemas.microsoft.com/office/drawing/2014/main" id="{893BFA8D-980B-457B-B4AF-08EBA5929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 descr="이끼바닥 - 끄코위키">
                    <a:extLst>
                      <a:ext uri="{FF2B5EF4-FFF2-40B4-BE49-F238E27FC236}">
                        <a16:creationId xmlns:a16="http://schemas.microsoft.com/office/drawing/2014/main" id="{BDC065B2-17EB-49A3-80E4-AEAA065FC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FC588FB-FAA0-4172-9F7D-30D3A7E141C7}"/>
              </a:ext>
            </a:extLst>
          </p:cNvPr>
          <p:cNvGrpSpPr/>
          <p:nvPr/>
        </p:nvGrpSpPr>
        <p:grpSpPr>
          <a:xfrm>
            <a:off x="5709391" y="3095848"/>
            <a:ext cx="584138" cy="309473"/>
            <a:chOff x="3023433" y="5115121"/>
            <a:chExt cx="584138" cy="309473"/>
          </a:xfrm>
        </p:grpSpPr>
        <p:pic>
          <p:nvPicPr>
            <p:cNvPr id="406" name="그림 405">
              <a:extLst>
                <a:ext uri="{FF2B5EF4-FFF2-40B4-BE49-F238E27FC236}">
                  <a16:creationId xmlns:a16="http://schemas.microsoft.com/office/drawing/2014/main" id="{D50F9263-9548-43E4-A145-3DA1E0140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07" name="그림 406">
              <a:extLst>
                <a:ext uri="{FF2B5EF4-FFF2-40B4-BE49-F238E27FC236}">
                  <a16:creationId xmlns:a16="http://schemas.microsoft.com/office/drawing/2014/main" id="{6573645B-8490-4391-B622-6D7336BD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08" name="그림 407">
              <a:extLst>
                <a:ext uri="{FF2B5EF4-FFF2-40B4-BE49-F238E27FC236}">
                  <a16:creationId xmlns:a16="http://schemas.microsoft.com/office/drawing/2014/main" id="{1ED08DC9-A3E3-4D29-99C6-08884FD02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09" name="그림 408">
              <a:extLst>
                <a:ext uri="{FF2B5EF4-FFF2-40B4-BE49-F238E27FC236}">
                  <a16:creationId xmlns:a16="http://schemas.microsoft.com/office/drawing/2014/main" id="{0A1E4823-3689-48A1-A1B7-506236BD8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597D23F8-9843-4B5A-BB44-901183EFCDA2}"/>
              </a:ext>
            </a:extLst>
          </p:cNvPr>
          <p:cNvGrpSpPr/>
          <p:nvPr/>
        </p:nvGrpSpPr>
        <p:grpSpPr>
          <a:xfrm>
            <a:off x="6283351" y="3089513"/>
            <a:ext cx="584138" cy="309473"/>
            <a:chOff x="3023433" y="5115121"/>
            <a:chExt cx="584138" cy="309473"/>
          </a:xfrm>
        </p:grpSpPr>
        <p:pic>
          <p:nvPicPr>
            <p:cNvPr id="416" name="그림 415">
              <a:extLst>
                <a:ext uri="{FF2B5EF4-FFF2-40B4-BE49-F238E27FC236}">
                  <a16:creationId xmlns:a16="http://schemas.microsoft.com/office/drawing/2014/main" id="{0EA82930-A46F-4677-A17E-C5D7B2459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17" name="그림 416">
              <a:extLst>
                <a:ext uri="{FF2B5EF4-FFF2-40B4-BE49-F238E27FC236}">
                  <a16:creationId xmlns:a16="http://schemas.microsoft.com/office/drawing/2014/main" id="{3B341834-9978-4D89-B67A-8D392A606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18" name="그림 417">
              <a:extLst>
                <a:ext uri="{FF2B5EF4-FFF2-40B4-BE49-F238E27FC236}">
                  <a16:creationId xmlns:a16="http://schemas.microsoft.com/office/drawing/2014/main" id="{9C2C1FB0-222F-45F0-AF5E-3F64321E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19" name="그림 418">
              <a:extLst>
                <a:ext uri="{FF2B5EF4-FFF2-40B4-BE49-F238E27FC236}">
                  <a16:creationId xmlns:a16="http://schemas.microsoft.com/office/drawing/2014/main" id="{969F9F28-0CCE-4D0D-94A3-BFEFCFBF9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36" name="그림 435">
            <a:extLst>
              <a:ext uri="{FF2B5EF4-FFF2-40B4-BE49-F238E27FC236}">
                <a16:creationId xmlns:a16="http://schemas.microsoft.com/office/drawing/2014/main" id="{9866FC96-1647-4D2C-9C19-1BD060E44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88" y="3090961"/>
            <a:ext cx="232705" cy="232705"/>
          </a:xfrm>
          <a:prstGeom prst="rect">
            <a:avLst/>
          </a:prstGeom>
        </p:spPr>
      </p:pic>
      <p:pic>
        <p:nvPicPr>
          <p:cNvPr id="438" name="그림 437">
            <a:extLst>
              <a:ext uri="{FF2B5EF4-FFF2-40B4-BE49-F238E27FC236}">
                <a16:creationId xmlns:a16="http://schemas.microsoft.com/office/drawing/2014/main" id="{F4244853-C955-4DB1-A266-D6C1F080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038" y="3205589"/>
            <a:ext cx="232705" cy="232705"/>
          </a:xfrm>
          <a:prstGeom prst="rect">
            <a:avLst/>
          </a:prstGeom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id="{00ECF900-7515-4D65-909D-49B8A09C6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734" y="2894868"/>
            <a:ext cx="226618" cy="226618"/>
          </a:xfrm>
          <a:prstGeom prst="rect">
            <a:avLst/>
          </a:prstGeom>
        </p:spPr>
      </p:pic>
      <p:pic>
        <p:nvPicPr>
          <p:cNvPr id="442" name="그림 441">
            <a:extLst>
              <a:ext uri="{FF2B5EF4-FFF2-40B4-BE49-F238E27FC236}">
                <a16:creationId xmlns:a16="http://schemas.microsoft.com/office/drawing/2014/main" id="{3339596D-ABCB-4D16-8142-DD679CF90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734" y="3123641"/>
            <a:ext cx="226618" cy="226618"/>
          </a:xfrm>
          <a:prstGeom prst="rect">
            <a:avLst/>
          </a:prstGeom>
        </p:spPr>
      </p:pic>
      <p:pic>
        <p:nvPicPr>
          <p:cNvPr id="446" name="그림 445">
            <a:extLst>
              <a:ext uri="{FF2B5EF4-FFF2-40B4-BE49-F238E27FC236}">
                <a16:creationId xmlns:a16="http://schemas.microsoft.com/office/drawing/2014/main" id="{77679444-DA21-429C-8DB9-9BFD0C6EB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782" y="3171185"/>
            <a:ext cx="226618" cy="226618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5806070A-8C18-43DC-8F19-F3350D11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1741" y="3641249"/>
            <a:ext cx="226618" cy="226618"/>
          </a:xfrm>
          <a:prstGeom prst="rect">
            <a:avLst/>
          </a:prstGeom>
        </p:spPr>
      </p:pic>
      <p:pic>
        <p:nvPicPr>
          <p:cNvPr id="448" name="그림 447">
            <a:extLst>
              <a:ext uri="{FF2B5EF4-FFF2-40B4-BE49-F238E27FC236}">
                <a16:creationId xmlns:a16="http://schemas.microsoft.com/office/drawing/2014/main" id="{876EA6E6-F409-4D84-8D3F-C402C8C15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287" y="3319477"/>
            <a:ext cx="226618" cy="226618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41570A0E-2C29-48F4-B8F8-4621A0392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280" y="3460161"/>
            <a:ext cx="226618" cy="226618"/>
          </a:xfrm>
          <a:prstGeom prst="rect">
            <a:avLst/>
          </a:prstGeom>
        </p:spPr>
      </p:pic>
      <p:pic>
        <p:nvPicPr>
          <p:cNvPr id="452" name="Picture 22" descr="마인크래프트/빨간색 버섯">
            <a:extLst>
              <a:ext uri="{FF2B5EF4-FFF2-40B4-BE49-F238E27FC236}">
                <a16:creationId xmlns:a16="http://schemas.microsoft.com/office/drawing/2014/main" id="{76C98BC4-3638-47CD-9E0D-503CB493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60" y="2521868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3" name="Picture 22" descr="마인크래프트/빨간색 버섯">
            <a:extLst>
              <a:ext uri="{FF2B5EF4-FFF2-40B4-BE49-F238E27FC236}">
                <a16:creationId xmlns:a16="http://schemas.microsoft.com/office/drawing/2014/main" id="{485250F1-6360-4475-86A0-A03276A2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92" y="3134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" name="Picture 22" descr="마인크래프트/빨간색 버섯">
            <a:extLst>
              <a:ext uri="{FF2B5EF4-FFF2-40B4-BE49-F238E27FC236}">
                <a16:creationId xmlns:a16="http://schemas.microsoft.com/office/drawing/2014/main" id="{BB5A570B-1774-4ADC-B1B5-2D7D636D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62" y="3247652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" name="그림 456">
            <a:extLst>
              <a:ext uri="{FF2B5EF4-FFF2-40B4-BE49-F238E27FC236}">
                <a16:creationId xmlns:a16="http://schemas.microsoft.com/office/drawing/2014/main" id="{08951378-79E9-4838-9F02-CA199F283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363" y="3509058"/>
            <a:ext cx="226618" cy="226618"/>
          </a:xfrm>
          <a:prstGeom prst="rect">
            <a:avLst/>
          </a:prstGeom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1D3C942D-E33F-421A-8359-8474C9981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2233" y="3415196"/>
            <a:ext cx="164674" cy="164674"/>
          </a:xfrm>
          <a:prstGeom prst="rect">
            <a:avLst/>
          </a:prstGeom>
        </p:spPr>
      </p:pic>
      <p:grpSp>
        <p:nvGrpSpPr>
          <p:cNvPr id="430" name="그룹 429">
            <a:extLst>
              <a:ext uri="{FF2B5EF4-FFF2-40B4-BE49-F238E27FC236}">
                <a16:creationId xmlns:a16="http://schemas.microsoft.com/office/drawing/2014/main" id="{394BFC85-3659-4018-8AB6-52DA4C13041A}"/>
              </a:ext>
            </a:extLst>
          </p:cNvPr>
          <p:cNvGrpSpPr/>
          <p:nvPr/>
        </p:nvGrpSpPr>
        <p:grpSpPr>
          <a:xfrm>
            <a:off x="7099147" y="2954672"/>
            <a:ext cx="584138" cy="309473"/>
            <a:chOff x="3023433" y="5115121"/>
            <a:chExt cx="584138" cy="309473"/>
          </a:xfrm>
        </p:grpSpPr>
        <p:pic>
          <p:nvPicPr>
            <p:cNvPr id="431" name="그림 430">
              <a:extLst>
                <a:ext uri="{FF2B5EF4-FFF2-40B4-BE49-F238E27FC236}">
                  <a16:creationId xmlns:a16="http://schemas.microsoft.com/office/drawing/2014/main" id="{27462FCB-BB82-420E-8F1F-0EE52FBAB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32" name="그림 431">
              <a:extLst>
                <a:ext uri="{FF2B5EF4-FFF2-40B4-BE49-F238E27FC236}">
                  <a16:creationId xmlns:a16="http://schemas.microsoft.com/office/drawing/2014/main" id="{35BBED54-F0AC-4398-BF94-34F574D9D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33" name="그림 432">
              <a:extLst>
                <a:ext uri="{FF2B5EF4-FFF2-40B4-BE49-F238E27FC236}">
                  <a16:creationId xmlns:a16="http://schemas.microsoft.com/office/drawing/2014/main" id="{A1BA1C45-0584-4310-B7AE-6827717B0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34" name="그림 433">
              <a:extLst>
                <a:ext uri="{FF2B5EF4-FFF2-40B4-BE49-F238E27FC236}">
                  <a16:creationId xmlns:a16="http://schemas.microsoft.com/office/drawing/2014/main" id="{E14B43F9-6203-4C1A-AB16-F813B894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318F3A4A-648B-4071-AD6A-01047132A897}"/>
              </a:ext>
            </a:extLst>
          </p:cNvPr>
          <p:cNvGrpSpPr/>
          <p:nvPr/>
        </p:nvGrpSpPr>
        <p:grpSpPr>
          <a:xfrm>
            <a:off x="1174608" y="4819254"/>
            <a:ext cx="2694456" cy="1640320"/>
            <a:chOff x="1633857" y="4943727"/>
            <a:chExt cx="2846705" cy="1644739"/>
          </a:xfrm>
        </p:grpSpPr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D2DCF492-FCB3-4AF3-B56E-44B0C9DD3BC8}"/>
                </a:ext>
              </a:extLst>
            </p:cNvPr>
            <p:cNvGrpSpPr/>
            <p:nvPr/>
          </p:nvGrpSpPr>
          <p:grpSpPr>
            <a:xfrm>
              <a:off x="1635125" y="5162133"/>
              <a:ext cx="2845437" cy="1289808"/>
              <a:chOff x="1635125" y="5162133"/>
              <a:chExt cx="2845437" cy="128980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088171D-6FDC-4AFD-81C7-3834B8E83BF9}"/>
                  </a:ext>
                </a:extLst>
              </p:cNvPr>
              <p:cNvGrpSpPr/>
              <p:nvPr/>
            </p:nvGrpSpPr>
            <p:grpSpPr>
              <a:xfrm>
                <a:off x="2457928" y="516213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F332BD-7ECD-4858-B3F5-305BD8825DD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5" name="Picture 2" descr="이끼바닥 - 끄코위키">
                    <a:extLst>
                      <a:ext uri="{FF2B5EF4-FFF2-40B4-BE49-F238E27FC236}">
                        <a16:creationId xmlns:a16="http://schemas.microsoft.com/office/drawing/2014/main" id="{BC9521C5-1178-4D15-A639-FFBCCBD41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 descr="이끼바닥 - 끄코위키">
                    <a:extLst>
                      <a:ext uri="{FF2B5EF4-FFF2-40B4-BE49-F238E27FC236}">
                        <a16:creationId xmlns:a16="http://schemas.microsoft.com/office/drawing/2014/main" id="{21AFA8FA-074F-4638-9F92-3D5B3F8C40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2A2CE7E9-60E9-4DE4-B896-6A3F0FD6C9D3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3" name="Picture 2" descr="이끼바닥 - 끄코위키">
                    <a:extLst>
                      <a:ext uri="{FF2B5EF4-FFF2-40B4-BE49-F238E27FC236}">
                        <a16:creationId xmlns:a16="http://schemas.microsoft.com/office/drawing/2014/main" id="{2E2BB15D-6157-4BC7-9E80-31D8AA6D42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 descr="이끼바닥 - 끄코위키">
                    <a:extLst>
                      <a:ext uri="{FF2B5EF4-FFF2-40B4-BE49-F238E27FC236}">
                        <a16:creationId xmlns:a16="http://schemas.microsoft.com/office/drawing/2014/main" id="{3D9ACBE9-1B5F-47FB-A360-897756974F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55C0A09-4948-42E6-9717-8D2DA9D4A4E5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1" name="Picture 2" descr="이끼바닥 - 끄코위키">
                    <a:extLst>
                      <a:ext uri="{FF2B5EF4-FFF2-40B4-BE49-F238E27FC236}">
                        <a16:creationId xmlns:a16="http://schemas.microsoft.com/office/drawing/2014/main" id="{DE1AB677-9831-4221-8707-3E5F1E91D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 descr="이끼바닥 - 끄코위키">
                    <a:extLst>
                      <a:ext uri="{FF2B5EF4-FFF2-40B4-BE49-F238E27FC236}">
                        <a16:creationId xmlns:a16="http://schemas.microsoft.com/office/drawing/2014/main" id="{9F9ABD3E-AA49-4226-96D6-E7F1401F46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3A70D18-C67B-41DC-A092-8318CB837DFD}"/>
                  </a:ext>
                </a:extLst>
              </p:cNvPr>
              <p:cNvGrpSpPr/>
              <p:nvPr/>
            </p:nvGrpSpPr>
            <p:grpSpPr>
              <a:xfrm>
                <a:off x="2184083" y="529874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86371EC6-F77A-4C31-BC9D-713FE9AFBA5C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6" name="Picture 2" descr="이끼바닥 - 끄코위키">
                    <a:extLst>
                      <a:ext uri="{FF2B5EF4-FFF2-40B4-BE49-F238E27FC236}">
                        <a16:creationId xmlns:a16="http://schemas.microsoft.com/office/drawing/2014/main" id="{2B6C3FA5-8F6F-4C18-88BE-CBC0561763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 descr="이끼바닥 - 끄코위키">
                    <a:extLst>
                      <a:ext uri="{FF2B5EF4-FFF2-40B4-BE49-F238E27FC236}">
                        <a16:creationId xmlns:a16="http://schemas.microsoft.com/office/drawing/2014/main" id="{008B0643-90BF-4600-BE4B-BCFE0265C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B9DFDE4-0058-4300-85EC-303C46AAD81A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4" name="Picture 2" descr="이끼바닥 - 끄코위키">
                    <a:extLst>
                      <a:ext uri="{FF2B5EF4-FFF2-40B4-BE49-F238E27FC236}">
                        <a16:creationId xmlns:a16="http://schemas.microsoft.com/office/drawing/2014/main" id="{8F5005D1-C233-4EF1-9EA6-906D22F76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 descr="이끼바닥 - 끄코위키">
                    <a:extLst>
                      <a:ext uri="{FF2B5EF4-FFF2-40B4-BE49-F238E27FC236}">
                        <a16:creationId xmlns:a16="http://schemas.microsoft.com/office/drawing/2014/main" id="{64997306-2138-4BD9-9652-3FA1B8209A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74F43D1-0978-4D65-A499-820032C8647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2" name="Picture 2" descr="이끼바닥 - 끄코위키">
                    <a:extLst>
                      <a:ext uri="{FF2B5EF4-FFF2-40B4-BE49-F238E27FC236}">
                        <a16:creationId xmlns:a16="http://schemas.microsoft.com/office/drawing/2014/main" id="{81E95E68-59FE-4331-A3A1-9C04E16DC9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 descr="이끼바닥 - 끄코위키">
                    <a:extLst>
                      <a:ext uri="{FF2B5EF4-FFF2-40B4-BE49-F238E27FC236}">
                        <a16:creationId xmlns:a16="http://schemas.microsoft.com/office/drawing/2014/main" id="{810A514D-B043-41B0-992A-9C9F91915B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33B3A19-C8BB-436B-8D5F-5CF775B9F051}"/>
                  </a:ext>
                </a:extLst>
              </p:cNvPr>
              <p:cNvGrpSpPr/>
              <p:nvPr/>
            </p:nvGrpSpPr>
            <p:grpSpPr>
              <a:xfrm flipH="1">
                <a:off x="1908970" y="543583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3" name="Picture 2" descr="이끼바닥 - 끄코위키">
                  <a:extLst>
                    <a:ext uri="{FF2B5EF4-FFF2-40B4-BE49-F238E27FC236}">
                      <a16:creationId xmlns:a16="http://schemas.microsoft.com/office/drawing/2014/main" id="{93FC5A86-29B9-49C4-A182-F40F8B84BD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이끼바닥 - 끄코위키">
                  <a:extLst>
                    <a:ext uri="{FF2B5EF4-FFF2-40B4-BE49-F238E27FC236}">
                      <a16:creationId xmlns:a16="http://schemas.microsoft.com/office/drawing/2014/main" id="{350681B0-BDF3-4448-BDD2-D538AAA1A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2BDD046-30CF-49FB-B8B5-48FB40EC99F2}"/>
                  </a:ext>
                </a:extLst>
              </p:cNvPr>
              <p:cNvGrpSpPr/>
              <p:nvPr/>
            </p:nvGrpSpPr>
            <p:grpSpPr>
              <a:xfrm flipH="1">
                <a:off x="2472532" y="570888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1" name="Picture 2" descr="이끼바닥 - 끄코위키">
                  <a:extLst>
                    <a:ext uri="{FF2B5EF4-FFF2-40B4-BE49-F238E27FC236}">
                      <a16:creationId xmlns:a16="http://schemas.microsoft.com/office/drawing/2014/main" id="{48E1B93C-F519-421D-901A-D562D634DB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이끼바닥 - 끄코위키">
                  <a:extLst>
                    <a:ext uri="{FF2B5EF4-FFF2-40B4-BE49-F238E27FC236}">
                      <a16:creationId xmlns:a16="http://schemas.microsoft.com/office/drawing/2014/main" id="{1B5284CA-4FFC-4E56-8CC7-F9100E41D8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338507-0E9E-42B2-BB32-FB334A51C19F}"/>
                  </a:ext>
                </a:extLst>
              </p:cNvPr>
              <p:cNvGrpSpPr/>
              <p:nvPr/>
            </p:nvGrpSpPr>
            <p:grpSpPr>
              <a:xfrm flipH="1">
                <a:off x="3029904" y="5984958"/>
                <a:ext cx="901700" cy="466896"/>
                <a:chOff x="4819650" y="6051550"/>
                <a:chExt cx="901700" cy="466896"/>
              </a:xfrm>
            </p:grpSpPr>
            <p:pic>
              <p:nvPicPr>
                <p:cNvPr id="29" name="Picture 2" descr="이끼바닥 - 끄코위키">
                  <a:extLst>
                    <a:ext uri="{FF2B5EF4-FFF2-40B4-BE49-F238E27FC236}">
                      <a16:creationId xmlns:a16="http://schemas.microsoft.com/office/drawing/2014/main" id="{878C4A9B-D1D9-4503-9673-4FDD71108F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이끼바닥 - 끄코위키">
                  <a:extLst>
                    <a:ext uri="{FF2B5EF4-FFF2-40B4-BE49-F238E27FC236}">
                      <a16:creationId xmlns:a16="http://schemas.microsoft.com/office/drawing/2014/main" id="{EC2992CD-1A3A-4BC9-AF45-964CECAC5C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이끼바닥 - 끄코위키">
                <a:extLst>
                  <a:ext uri="{FF2B5EF4-FFF2-40B4-BE49-F238E27FC236}">
                    <a16:creationId xmlns:a16="http://schemas.microsoft.com/office/drawing/2014/main" id="{EA9E3D05-813D-4C3F-9B3F-B0B0BE080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635125" y="557244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이끼바닥 - 끄코위키">
                <a:extLst>
                  <a:ext uri="{FF2B5EF4-FFF2-40B4-BE49-F238E27FC236}">
                    <a16:creationId xmlns:a16="http://schemas.microsoft.com/office/drawing/2014/main" id="{0C2D62C9-8184-412C-B775-DDB557DC4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917700" y="570896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이끼바닥 - 끄코위키">
                <a:extLst>
                  <a:ext uri="{FF2B5EF4-FFF2-40B4-BE49-F238E27FC236}">
                    <a16:creationId xmlns:a16="http://schemas.microsoft.com/office/drawing/2014/main" id="{03CF7150-A628-4D09-BE0C-3AA4A3438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198687" y="584549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이끼바닥 - 끄코위키">
                <a:extLst>
                  <a:ext uri="{FF2B5EF4-FFF2-40B4-BE49-F238E27FC236}">
                    <a16:creationId xmlns:a16="http://schemas.microsoft.com/office/drawing/2014/main" id="{5D074539-45EE-4AA0-AD97-7042CD087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481262" y="598201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이끼바닥 - 끄코위키">
                <a:extLst>
                  <a:ext uri="{FF2B5EF4-FFF2-40B4-BE49-F238E27FC236}">
                    <a16:creationId xmlns:a16="http://schemas.microsoft.com/office/drawing/2014/main" id="{E7C90AD0-EAE2-4D54-BE83-2C7FCBFB5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756059" y="6121570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2" name="Picture 4" descr="마인크래프트 이끼 낀 조약돌">
              <a:extLst>
                <a:ext uri="{FF2B5EF4-FFF2-40B4-BE49-F238E27FC236}">
                  <a16:creationId xmlns:a16="http://schemas.microsoft.com/office/drawing/2014/main" id="{6A8BFA77-E860-4B19-B4CE-633B8317E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36" y="4943727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조약돌 - Minecraft 위키">
              <a:extLst>
                <a:ext uri="{FF2B5EF4-FFF2-40B4-BE49-F238E27FC236}">
                  <a16:creationId xmlns:a16="http://schemas.microsoft.com/office/drawing/2014/main" id="{5CFB1DD6-027C-41F6-B8CA-B5510C9F2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913" y="5039722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4" descr="마인크래프트 이끼 낀 조약돌">
              <a:extLst>
                <a:ext uri="{FF2B5EF4-FFF2-40B4-BE49-F238E27FC236}">
                  <a16:creationId xmlns:a16="http://schemas.microsoft.com/office/drawing/2014/main" id="{83C8E9FE-DD9B-4562-A39D-5968C7C56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43" y="516079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마인크래프트 이끼 낀 조약돌">
              <a:extLst>
                <a:ext uri="{FF2B5EF4-FFF2-40B4-BE49-F238E27FC236}">
                  <a16:creationId xmlns:a16="http://schemas.microsoft.com/office/drawing/2014/main" id="{54BECE53-92D0-4A8D-970A-925B3CD47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194" y="537782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마인크래프트 이끼 낀 조약돌">
              <a:extLst>
                <a:ext uri="{FF2B5EF4-FFF2-40B4-BE49-F238E27FC236}">
                  <a16:creationId xmlns:a16="http://schemas.microsoft.com/office/drawing/2014/main" id="{1AF17ED0-24FA-444E-8EE6-69E148C32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795" y="549505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마인크래프트 이끼 낀 조약돌">
              <a:extLst>
                <a:ext uri="{FF2B5EF4-FFF2-40B4-BE49-F238E27FC236}">
                  <a16:creationId xmlns:a16="http://schemas.microsoft.com/office/drawing/2014/main" id="{B674EDD9-8CCC-476A-A5D5-52F0768C4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599" y="563617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이끼바닥 - 끄코위키">
              <a:extLst>
                <a:ext uri="{FF2B5EF4-FFF2-40B4-BE49-F238E27FC236}">
                  <a16:creationId xmlns:a16="http://schemas.microsoft.com/office/drawing/2014/main" id="{EFBAFFBC-1608-4DB9-A223-F6707799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9"/>
            <a:stretch/>
          </p:blipFill>
          <p:spPr bwMode="auto">
            <a:xfrm flipH="1">
              <a:off x="3038634" y="6258095"/>
              <a:ext cx="619125" cy="3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마인크래프트 이끼 낀 조약돌">
              <a:extLst>
                <a:ext uri="{FF2B5EF4-FFF2-40B4-BE49-F238E27FC236}">
                  <a16:creationId xmlns:a16="http://schemas.microsoft.com/office/drawing/2014/main" id="{BD144926-1E74-432B-99B3-67E41491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857" y="527823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4" descr="마인크래프트 이끼 낀 조약돌">
              <a:extLst>
                <a:ext uri="{FF2B5EF4-FFF2-40B4-BE49-F238E27FC236}">
                  <a16:creationId xmlns:a16="http://schemas.microsoft.com/office/drawing/2014/main" id="{7D84347A-3A31-4AFD-ACD4-4388359DA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20" y="54148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마인크래프트 이끼 낀 조약돌">
              <a:extLst>
                <a:ext uri="{FF2B5EF4-FFF2-40B4-BE49-F238E27FC236}">
                  <a16:creationId xmlns:a16="http://schemas.microsoft.com/office/drawing/2014/main" id="{8499CAB2-A9D4-4C5E-97B6-40E5C50BF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13" y="554511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마인크래프트 이끼 낀 조약돌">
              <a:extLst>
                <a:ext uri="{FF2B5EF4-FFF2-40B4-BE49-F238E27FC236}">
                  <a16:creationId xmlns:a16="http://schemas.microsoft.com/office/drawing/2014/main" id="{2AD0046B-860D-4942-85CF-070789A80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182" y="559180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4" descr="마인크래프트 이끼 낀 조약돌">
              <a:extLst>
                <a:ext uri="{FF2B5EF4-FFF2-40B4-BE49-F238E27FC236}">
                  <a16:creationId xmlns:a16="http://schemas.microsoft.com/office/drawing/2014/main" id="{07845780-0BC9-4180-B245-0ACAAACD3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08" y="5725470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3" name="Picture 4" descr="마인크래프트 이끼 낀 조약돌">
              <a:extLst>
                <a:ext uri="{FF2B5EF4-FFF2-40B4-BE49-F238E27FC236}">
                  <a16:creationId xmlns:a16="http://schemas.microsoft.com/office/drawing/2014/main" id="{681993EC-C58F-4DC7-A2E2-B8096FA22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66" y="58569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4" descr="마인크래프트 이끼 낀 조약돌">
              <a:extLst>
                <a:ext uri="{FF2B5EF4-FFF2-40B4-BE49-F238E27FC236}">
                  <a16:creationId xmlns:a16="http://schemas.microsoft.com/office/drawing/2014/main" id="{57C6B100-3B6B-4A3F-9C13-9F43CBBA2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065" y="597680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A815C832-176C-4DB9-AAC1-D46F64AAAFA3}"/>
              </a:ext>
            </a:extLst>
          </p:cNvPr>
          <p:cNvGrpSpPr/>
          <p:nvPr/>
        </p:nvGrpSpPr>
        <p:grpSpPr>
          <a:xfrm>
            <a:off x="6587039" y="3224544"/>
            <a:ext cx="584138" cy="309473"/>
            <a:chOff x="3023433" y="5115121"/>
            <a:chExt cx="584138" cy="309473"/>
          </a:xfrm>
        </p:grpSpPr>
        <p:pic>
          <p:nvPicPr>
            <p:cNvPr id="421" name="그림 420">
              <a:extLst>
                <a:ext uri="{FF2B5EF4-FFF2-40B4-BE49-F238E27FC236}">
                  <a16:creationId xmlns:a16="http://schemas.microsoft.com/office/drawing/2014/main" id="{3A58BA2B-EA22-47C3-92AF-C9290FDE7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2" name="그림 421">
              <a:extLst>
                <a:ext uri="{FF2B5EF4-FFF2-40B4-BE49-F238E27FC236}">
                  <a16:creationId xmlns:a16="http://schemas.microsoft.com/office/drawing/2014/main" id="{C8085A71-9169-4731-8ECF-D723BED2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3" name="그림 422">
              <a:extLst>
                <a:ext uri="{FF2B5EF4-FFF2-40B4-BE49-F238E27FC236}">
                  <a16:creationId xmlns:a16="http://schemas.microsoft.com/office/drawing/2014/main" id="{6A50D3C0-4561-4098-B056-B0944EDD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4" name="그림 423">
              <a:extLst>
                <a:ext uri="{FF2B5EF4-FFF2-40B4-BE49-F238E27FC236}">
                  <a16:creationId xmlns:a16="http://schemas.microsoft.com/office/drawing/2014/main" id="{409496BA-FC39-4563-9477-CE53A6EC1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7FBBE814-ECBB-4F12-8E6F-1492D538647E}"/>
              </a:ext>
            </a:extLst>
          </p:cNvPr>
          <p:cNvGrpSpPr/>
          <p:nvPr/>
        </p:nvGrpSpPr>
        <p:grpSpPr>
          <a:xfrm>
            <a:off x="6849137" y="3082913"/>
            <a:ext cx="584138" cy="309473"/>
            <a:chOff x="3023433" y="5115121"/>
            <a:chExt cx="584138" cy="309473"/>
          </a:xfrm>
        </p:grpSpPr>
        <p:pic>
          <p:nvPicPr>
            <p:cNvPr id="426" name="그림 425">
              <a:extLst>
                <a:ext uri="{FF2B5EF4-FFF2-40B4-BE49-F238E27FC236}">
                  <a16:creationId xmlns:a16="http://schemas.microsoft.com/office/drawing/2014/main" id="{A1C0D172-D019-4006-A424-F38478BE2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7" name="그림 426">
              <a:extLst>
                <a:ext uri="{FF2B5EF4-FFF2-40B4-BE49-F238E27FC236}">
                  <a16:creationId xmlns:a16="http://schemas.microsoft.com/office/drawing/2014/main" id="{523FD398-1DE6-4D71-B04C-840273D6A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8" name="그림 427">
              <a:extLst>
                <a:ext uri="{FF2B5EF4-FFF2-40B4-BE49-F238E27FC236}">
                  <a16:creationId xmlns:a16="http://schemas.microsoft.com/office/drawing/2014/main" id="{0C138FA5-996C-49BC-95F7-0DD4C4CB1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9" name="그림 428">
              <a:extLst>
                <a:ext uri="{FF2B5EF4-FFF2-40B4-BE49-F238E27FC236}">
                  <a16:creationId xmlns:a16="http://schemas.microsoft.com/office/drawing/2014/main" id="{2374EE22-2092-4C17-BF62-AFE4F73DD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43" name="그림 442">
            <a:extLst>
              <a:ext uri="{FF2B5EF4-FFF2-40B4-BE49-F238E27FC236}">
                <a16:creationId xmlns:a16="http://schemas.microsoft.com/office/drawing/2014/main" id="{9B04BF6B-546B-48F7-9F59-F4F3DB265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392" y="2422410"/>
            <a:ext cx="226618" cy="226618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23FB2D4E-4229-4954-9D0C-96DC4E769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505" y="2431775"/>
            <a:ext cx="226618" cy="226618"/>
          </a:xfrm>
          <a:prstGeom prst="rect">
            <a:avLst/>
          </a:prstGeom>
        </p:spPr>
      </p:pic>
      <p:pic>
        <p:nvPicPr>
          <p:cNvPr id="451" name="Picture 22" descr="마인크래프트/빨간색 버섯">
            <a:extLst>
              <a:ext uri="{FF2B5EF4-FFF2-40B4-BE49-F238E27FC236}">
                <a16:creationId xmlns:a16="http://schemas.microsoft.com/office/drawing/2014/main" id="{B8791ECA-2D9F-4278-BB93-8AB5E6D86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48" y="2500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5" name="Picture 22" descr="마인크래프트/빨간색 버섯">
            <a:extLst>
              <a:ext uri="{FF2B5EF4-FFF2-40B4-BE49-F238E27FC236}">
                <a16:creationId xmlns:a16="http://schemas.microsoft.com/office/drawing/2014/main" id="{08530773-867D-44FB-8B23-754E85C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53" y="3641249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그림 458">
            <a:extLst>
              <a:ext uri="{FF2B5EF4-FFF2-40B4-BE49-F238E27FC236}">
                <a16:creationId xmlns:a16="http://schemas.microsoft.com/office/drawing/2014/main" id="{CA261271-E9AE-45C1-95A9-E0304D7092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3588" y="3002965"/>
            <a:ext cx="164674" cy="164674"/>
          </a:xfrm>
          <a:prstGeom prst="rect">
            <a:avLst/>
          </a:prstGeom>
        </p:spPr>
      </p:pic>
      <p:pic>
        <p:nvPicPr>
          <p:cNvPr id="460" name="그림 459">
            <a:extLst>
              <a:ext uri="{FF2B5EF4-FFF2-40B4-BE49-F238E27FC236}">
                <a16:creationId xmlns:a16="http://schemas.microsoft.com/office/drawing/2014/main" id="{5FAA37C1-F9D3-48E8-B686-042230BBF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117" y="3529142"/>
            <a:ext cx="164674" cy="164674"/>
          </a:xfrm>
          <a:prstGeom prst="rect">
            <a:avLst/>
          </a:prstGeom>
        </p:spPr>
      </p:pic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45253D2F-B50E-4C0A-8764-490245CBA615}"/>
              </a:ext>
            </a:extLst>
          </p:cNvPr>
          <p:cNvGrpSpPr/>
          <p:nvPr/>
        </p:nvGrpSpPr>
        <p:grpSpPr>
          <a:xfrm>
            <a:off x="5692095" y="2711243"/>
            <a:ext cx="1057166" cy="561135"/>
            <a:chOff x="5634220" y="3012192"/>
            <a:chExt cx="1057166" cy="561135"/>
          </a:xfrm>
        </p:grpSpPr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02C2EF8E-7F3A-469B-B9A9-C3261A6945D3}"/>
                </a:ext>
              </a:extLst>
            </p:cNvPr>
            <p:cNvGrpSpPr/>
            <p:nvPr/>
          </p:nvGrpSpPr>
          <p:grpSpPr>
            <a:xfrm>
              <a:off x="5938724" y="3263854"/>
              <a:ext cx="584138" cy="309473"/>
              <a:chOff x="3023433" y="5115121"/>
              <a:chExt cx="584138" cy="309473"/>
            </a:xfrm>
          </p:grpSpPr>
          <p:pic>
            <p:nvPicPr>
              <p:cNvPr id="411" name="그림 410">
                <a:extLst>
                  <a:ext uri="{FF2B5EF4-FFF2-40B4-BE49-F238E27FC236}">
                    <a16:creationId xmlns:a16="http://schemas.microsoft.com/office/drawing/2014/main" id="{E76099BB-928F-4B55-8BBC-6AF22C5E5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2" name="그림 411">
                <a:extLst>
                  <a:ext uri="{FF2B5EF4-FFF2-40B4-BE49-F238E27FC236}">
                    <a16:creationId xmlns:a16="http://schemas.microsoft.com/office/drawing/2014/main" id="{80B6A807-088D-485A-825D-BC9F06F0A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3" name="그림 412">
                <a:extLst>
                  <a:ext uri="{FF2B5EF4-FFF2-40B4-BE49-F238E27FC236}">
                    <a16:creationId xmlns:a16="http://schemas.microsoft.com/office/drawing/2014/main" id="{32ACB13E-B0F4-4D71-8D06-A376727D4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4" name="그림 413">
                <a:extLst>
                  <a:ext uri="{FF2B5EF4-FFF2-40B4-BE49-F238E27FC236}">
                    <a16:creationId xmlns:a16="http://schemas.microsoft.com/office/drawing/2014/main" id="{892CE371-10F4-4A51-A2E5-7C2F77DBF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A3DD61DB-D68C-43BD-A415-6C6E11310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5800" y="3340622"/>
              <a:ext cx="232705" cy="232705"/>
            </a:xfrm>
            <a:prstGeom prst="rect">
              <a:avLst/>
            </a:prstGeom>
          </p:spPr>
        </p:pic>
        <p:pic>
          <p:nvPicPr>
            <p:cNvPr id="437" name="그림 436">
              <a:extLst>
                <a:ext uri="{FF2B5EF4-FFF2-40B4-BE49-F238E27FC236}">
                  <a16:creationId xmlns:a16="http://schemas.microsoft.com/office/drawing/2014/main" id="{813D1417-6949-4170-A4AB-492A2A9EF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8681" y="3284290"/>
              <a:ext cx="232705" cy="232705"/>
            </a:xfrm>
            <a:prstGeom prst="rect">
              <a:avLst/>
            </a:prstGeom>
          </p:spPr>
        </p:pic>
        <p:pic>
          <p:nvPicPr>
            <p:cNvPr id="1053" name="Picture 22" descr="마인크래프트/빨간색 버섯">
              <a:extLst>
                <a:ext uri="{FF2B5EF4-FFF2-40B4-BE49-F238E27FC236}">
                  <a16:creationId xmlns:a16="http://schemas.microsoft.com/office/drawing/2014/main" id="{EE3EE533-2756-4510-9A92-40DD5ED03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220" y="319778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그림 1053">
              <a:extLst>
                <a:ext uri="{FF2B5EF4-FFF2-40B4-BE49-F238E27FC236}">
                  <a16:creationId xmlns:a16="http://schemas.microsoft.com/office/drawing/2014/main" id="{A32A7D78-75C7-4FEF-9F87-C926D277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5509" y="3139757"/>
              <a:ext cx="164674" cy="164674"/>
            </a:xfrm>
            <a:prstGeom prst="rect">
              <a:avLst/>
            </a:prstGeom>
          </p:spPr>
        </p:pic>
        <p:pic>
          <p:nvPicPr>
            <p:cNvPr id="461" name="그림 460">
              <a:extLst>
                <a:ext uri="{FF2B5EF4-FFF2-40B4-BE49-F238E27FC236}">
                  <a16:creationId xmlns:a16="http://schemas.microsoft.com/office/drawing/2014/main" id="{0BD2BEB2-E386-4499-ABBC-EF7EEDC7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6155" y="3012192"/>
              <a:ext cx="164674" cy="164674"/>
            </a:xfrm>
            <a:prstGeom prst="rect">
              <a:avLst/>
            </a:prstGeom>
          </p:spPr>
        </p:pic>
      </p:grpSp>
      <p:pic>
        <p:nvPicPr>
          <p:cNvPr id="462" name="그림 461">
            <a:extLst>
              <a:ext uri="{FF2B5EF4-FFF2-40B4-BE49-F238E27FC236}">
                <a16:creationId xmlns:a16="http://schemas.microsoft.com/office/drawing/2014/main" id="{C66077B3-2595-4153-8312-BDDF524965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40" y="3178004"/>
            <a:ext cx="164674" cy="164674"/>
          </a:xfrm>
          <a:prstGeom prst="rect">
            <a:avLst/>
          </a:prstGeom>
        </p:spPr>
      </p:pic>
      <p:pic>
        <p:nvPicPr>
          <p:cNvPr id="439" name="그림 438">
            <a:extLst>
              <a:ext uri="{FF2B5EF4-FFF2-40B4-BE49-F238E27FC236}">
                <a16:creationId xmlns:a16="http://schemas.microsoft.com/office/drawing/2014/main" id="{E4013FFC-5520-4955-882D-BCF2B4AE8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836" y="2950790"/>
            <a:ext cx="232705" cy="232705"/>
          </a:xfrm>
          <a:prstGeom prst="rect">
            <a:avLst/>
          </a:prstGeom>
        </p:spPr>
      </p:pic>
      <p:pic>
        <p:nvPicPr>
          <p:cNvPr id="440" name="그림 439">
            <a:extLst>
              <a:ext uri="{FF2B5EF4-FFF2-40B4-BE49-F238E27FC236}">
                <a16:creationId xmlns:a16="http://schemas.microsoft.com/office/drawing/2014/main" id="{71679F54-CAD2-474E-A3F1-4E595FC06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482" y="2982404"/>
            <a:ext cx="232705" cy="232705"/>
          </a:xfrm>
          <a:prstGeom prst="rect">
            <a:avLst/>
          </a:prstGeom>
        </p:spPr>
      </p:pic>
      <p:pic>
        <p:nvPicPr>
          <p:cNvPr id="576" name="그림 575">
            <a:extLst>
              <a:ext uri="{FF2B5EF4-FFF2-40B4-BE49-F238E27FC236}">
                <a16:creationId xmlns:a16="http://schemas.microsoft.com/office/drawing/2014/main" id="{3112D90E-C9D4-471F-A46C-15E2B4ED0B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05123" y="855097"/>
            <a:ext cx="371436" cy="371436"/>
          </a:xfrm>
          <a:prstGeom prst="rect">
            <a:avLst/>
          </a:prstGeom>
        </p:spPr>
      </p:pic>
      <p:pic>
        <p:nvPicPr>
          <p:cNvPr id="577" name="그림 576">
            <a:extLst>
              <a:ext uri="{FF2B5EF4-FFF2-40B4-BE49-F238E27FC236}">
                <a16:creationId xmlns:a16="http://schemas.microsoft.com/office/drawing/2014/main" id="{FDD0479C-D1B8-43D9-B07A-8C6AFF4A18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6168" y="937781"/>
            <a:ext cx="371436" cy="371436"/>
          </a:xfrm>
          <a:prstGeom prst="rect">
            <a:avLst/>
          </a:prstGeom>
        </p:spPr>
      </p:pic>
      <p:pic>
        <p:nvPicPr>
          <p:cNvPr id="578" name="그림 577">
            <a:extLst>
              <a:ext uri="{FF2B5EF4-FFF2-40B4-BE49-F238E27FC236}">
                <a16:creationId xmlns:a16="http://schemas.microsoft.com/office/drawing/2014/main" id="{A32F14F8-A9BA-499E-B5B4-FE854FFC10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4359" y="1029957"/>
            <a:ext cx="371436" cy="371436"/>
          </a:xfrm>
          <a:prstGeom prst="rect">
            <a:avLst/>
          </a:prstGeom>
        </p:spPr>
      </p:pic>
      <p:pic>
        <p:nvPicPr>
          <p:cNvPr id="579" name="그림 578">
            <a:extLst>
              <a:ext uri="{FF2B5EF4-FFF2-40B4-BE49-F238E27FC236}">
                <a16:creationId xmlns:a16="http://schemas.microsoft.com/office/drawing/2014/main" id="{8593999B-D5F2-4D1F-82D9-4B711796D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5787" y="1113188"/>
            <a:ext cx="371436" cy="371436"/>
          </a:xfrm>
          <a:prstGeom prst="rect">
            <a:avLst/>
          </a:prstGeom>
        </p:spPr>
      </p:pic>
      <p:pic>
        <p:nvPicPr>
          <p:cNvPr id="580" name="그림 579">
            <a:extLst>
              <a:ext uri="{FF2B5EF4-FFF2-40B4-BE49-F238E27FC236}">
                <a16:creationId xmlns:a16="http://schemas.microsoft.com/office/drawing/2014/main" id="{6B663B30-16D5-4333-858A-889AA2E110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4" y="1205625"/>
            <a:ext cx="371436" cy="371436"/>
          </a:xfrm>
          <a:prstGeom prst="rect">
            <a:avLst/>
          </a:prstGeom>
        </p:spPr>
      </p:pic>
      <p:pic>
        <p:nvPicPr>
          <p:cNvPr id="581" name="그림 580">
            <a:extLst>
              <a:ext uri="{FF2B5EF4-FFF2-40B4-BE49-F238E27FC236}">
                <a16:creationId xmlns:a16="http://schemas.microsoft.com/office/drawing/2014/main" id="{EAE7044C-7D10-4BA3-BB9D-AF5F33399C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6046" y="1294293"/>
            <a:ext cx="371436" cy="371436"/>
          </a:xfrm>
          <a:prstGeom prst="rect">
            <a:avLst/>
          </a:prstGeom>
        </p:spPr>
      </p:pic>
      <p:pic>
        <p:nvPicPr>
          <p:cNvPr id="582" name="그림 581">
            <a:extLst>
              <a:ext uri="{FF2B5EF4-FFF2-40B4-BE49-F238E27FC236}">
                <a16:creationId xmlns:a16="http://schemas.microsoft.com/office/drawing/2014/main" id="{D7CA8B02-9C8C-4000-8E89-624542C8F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869" y="1383830"/>
            <a:ext cx="371436" cy="371436"/>
          </a:xfrm>
          <a:prstGeom prst="rect">
            <a:avLst/>
          </a:prstGeom>
        </p:spPr>
      </p:pic>
      <p:pic>
        <p:nvPicPr>
          <p:cNvPr id="583" name="그림 582">
            <a:extLst>
              <a:ext uri="{FF2B5EF4-FFF2-40B4-BE49-F238E27FC236}">
                <a16:creationId xmlns:a16="http://schemas.microsoft.com/office/drawing/2014/main" id="{7BB25F49-1F2D-417D-B49D-306EE4423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8480" y="1473014"/>
            <a:ext cx="371436" cy="37143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AD2DBABE-89D9-4267-9ADD-D6048639B3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4418" y="1549199"/>
            <a:ext cx="371436" cy="371436"/>
          </a:xfrm>
          <a:prstGeom prst="rect">
            <a:avLst/>
          </a:prstGeom>
        </p:spPr>
      </p:pic>
      <p:pic>
        <p:nvPicPr>
          <p:cNvPr id="575" name="그림 574">
            <a:extLst>
              <a:ext uri="{FF2B5EF4-FFF2-40B4-BE49-F238E27FC236}">
                <a16:creationId xmlns:a16="http://schemas.microsoft.com/office/drawing/2014/main" id="{8570E449-C991-4480-AC09-8DBA8BF2DA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8292" y="1630131"/>
            <a:ext cx="371436" cy="371436"/>
          </a:xfrm>
          <a:prstGeom prst="rect">
            <a:avLst/>
          </a:prstGeom>
        </p:spPr>
      </p:pic>
      <p:pic>
        <p:nvPicPr>
          <p:cNvPr id="586" name="그림 585">
            <a:extLst>
              <a:ext uri="{FF2B5EF4-FFF2-40B4-BE49-F238E27FC236}">
                <a16:creationId xmlns:a16="http://schemas.microsoft.com/office/drawing/2014/main" id="{1C7AB9FD-E9A0-41F2-B73B-0E22C88BDE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1016" y="929227"/>
            <a:ext cx="371436" cy="371436"/>
          </a:xfrm>
          <a:prstGeom prst="rect">
            <a:avLst/>
          </a:prstGeom>
        </p:spPr>
      </p:pic>
      <p:pic>
        <p:nvPicPr>
          <p:cNvPr id="587" name="그림 586">
            <a:extLst>
              <a:ext uri="{FF2B5EF4-FFF2-40B4-BE49-F238E27FC236}">
                <a16:creationId xmlns:a16="http://schemas.microsoft.com/office/drawing/2014/main" id="{BCBE9853-A807-45BF-95A2-886350B477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2940" y="1012442"/>
            <a:ext cx="371436" cy="371436"/>
          </a:xfrm>
          <a:prstGeom prst="rect">
            <a:avLst/>
          </a:prstGeom>
        </p:spPr>
      </p:pic>
      <p:pic>
        <p:nvPicPr>
          <p:cNvPr id="588" name="그림 587">
            <a:extLst>
              <a:ext uri="{FF2B5EF4-FFF2-40B4-BE49-F238E27FC236}">
                <a16:creationId xmlns:a16="http://schemas.microsoft.com/office/drawing/2014/main" id="{08D4B5BC-8A0F-4A4B-9336-0D996EF1F4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4692" y="1091848"/>
            <a:ext cx="371436" cy="371436"/>
          </a:xfrm>
          <a:prstGeom prst="rect">
            <a:avLst/>
          </a:prstGeom>
        </p:spPr>
      </p:pic>
      <p:pic>
        <p:nvPicPr>
          <p:cNvPr id="589" name="그림 588">
            <a:extLst>
              <a:ext uri="{FF2B5EF4-FFF2-40B4-BE49-F238E27FC236}">
                <a16:creationId xmlns:a16="http://schemas.microsoft.com/office/drawing/2014/main" id="{900CC9CC-42BD-4850-B12F-044F2F9A3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7540" y="1174591"/>
            <a:ext cx="371436" cy="371436"/>
          </a:xfrm>
          <a:prstGeom prst="rect">
            <a:avLst/>
          </a:prstGeom>
        </p:spPr>
      </p:pic>
      <p:pic>
        <p:nvPicPr>
          <p:cNvPr id="590" name="그림 589">
            <a:extLst>
              <a:ext uri="{FF2B5EF4-FFF2-40B4-BE49-F238E27FC236}">
                <a16:creationId xmlns:a16="http://schemas.microsoft.com/office/drawing/2014/main" id="{802E3925-7ACD-4256-A171-0A96141464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5748" y="1266940"/>
            <a:ext cx="371436" cy="371436"/>
          </a:xfrm>
          <a:prstGeom prst="rect">
            <a:avLst/>
          </a:prstGeom>
        </p:spPr>
      </p:pic>
      <p:pic>
        <p:nvPicPr>
          <p:cNvPr id="567" name="그림 566">
            <a:extLst>
              <a:ext uri="{FF2B5EF4-FFF2-40B4-BE49-F238E27FC236}">
                <a16:creationId xmlns:a16="http://schemas.microsoft.com/office/drawing/2014/main" id="{27338C47-2644-46EB-936F-7192FABCC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8419" y="1333835"/>
            <a:ext cx="371436" cy="371436"/>
          </a:xfrm>
          <a:prstGeom prst="rect">
            <a:avLst/>
          </a:prstGeom>
        </p:spPr>
      </p:pic>
      <p:pic>
        <p:nvPicPr>
          <p:cNvPr id="568" name="그림 567">
            <a:extLst>
              <a:ext uri="{FF2B5EF4-FFF2-40B4-BE49-F238E27FC236}">
                <a16:creationId xmlns:a16="http://schemas.microsoft.com/office/drawing/2014/main" id="{40EA393C-901A-44FC-8320-B4F9CA5A6F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2584" y="1428011"/>
            <a:ext cx="371436" cy="371436"/>
          </a:xfrm>
          <a:prstGeom prst="rect">
            <a:avLst/>
          </a:prstGeom>
        </p:spPr>
      </p:pic>
      <p:pic>
        <p:nvPicPr>
          <p:cNvPr id="569" name="그림 568">
            <a:extLst>
              <a:ext uri="{FF2B5EF4-FFF2-40B4-BE49-F238E27FC236}">
                <a16:creationId xmlns:a16="http://schemas.microsoft.com/office/drawing/2014/main" id="{A670E324-C8A8-43D8-B53E-44BEB7C95F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0182" y="1509862"/>
            <a:ext cx="371436" cy="371436"/>
          </a:xfrm>
          <a:prstGeom prst="rect">
            <a:avLst/>
          </a:prstGeom>
        </p:spPr>
      </p:pic>
      <p:pic>
        <p:nvPicPr>
          <p:cNvPr id="596" name="그림 595">
            <a:extLst>
              <a:ext uri="{FF2B5EF4-FFF2-40B4-BE49-F238E27FC236}">
                <a16:creationId xmlns:a16="http://schemas.microsoft.com/office/drawing/2014/main" id="{0D23EF5B-8266-4AB5-9CDC-933072F46F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878" y="1412383"/>
            <a:ext cx="371436" cy="371436"/>
          </a:xfrm>
          <a:prstGeom prst="rect">
            <a:avLst/>
          </a:prstGeom>
        </p:spPr>
      </p:pic>
      <p:pic>
        <p:nvPicPr>
          <p:cNvPr id="606" name="그림 605">
            <a:extLst>
              <a:ext uri="{FF2B5EF4-FFF2-40B4-BE49-F238E27FC236}">
                <a16:creationId xmlns:a16="http://schemas.microsoft.com/office/drawing/2014/main" id="{CF3E93B5-E61A-4D81-AAAF-A99BEE64EB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5959" y="1410619"/>
            <a:ext cx="371436" cy="371436"/>
          </a:xfrm>
          <a:prstGeom prst="rect">
            <a:avLst/>
          </a:prstGeom>
        </p:spPr>
      </p:pic>
      <p:pic>
        <p:nvPicPr>
          <p:cNvPr id="595" name="그림 594">
            <a:extLst>
              <a:ext uri="{FF2B5EF4-FFF2-40B4-BE49-F238E27FC236}">
                <a16:creationId xmlns:a16="http://schemas.microsoft.com/office/drawing/2014/main" id="{42DE8E27-0E5A-4B66-B741-736E5937E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149" y="1498261"/>
            <a:ext cx="371436" cy="371436"/>
          </a:xfrm>
          <a:prstGeom prst="rect">
            <a:avLst/>
          </a:prstGeom>
        </p:spPr>
      </p:pic>
      <p:pic>
        <p:nvPicPr>
          <p:cNvPr id="585" name="그림 584">
            <a:extLst>
              <a:ext uri="{FF2B5EF4-FFF2-40B4-BE49-F238E27FC236}">
                <a16:creationId xmlns:a16="http://schemas.microsoft.com/office/drawing/2014/main" id="{5C2A2F1A-9B9C-4C45-BDAF-78E48BDDE7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60104" y="1586561"/>
            <a:ext cx="371436" cy="371436"/>
          </a:xfrm>
          <a:prstGeom prst="rect">
            <a:avLst/>
          </a:prstGeom>
        </p:spPr>
      </p:pic>
      <p:pic>
        <p:nvPicPr>
          <p:cNvPr id="592" name="그림 591">
            <a:extLst>
              <a:ext uri="{FF2B5EF4-FFF2-40B4-BE49-F238E27FC236}">
                <a16:creationId xmlns:a16="http://schemas.microsoft.com/office/drawing/2014/main" id="{BE824981-8F45-4E38-BBE7-FC61F37D6A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9049" y="1745170"/>
            <a:ext cx="371436" cy="371436"/>
          </a:xfrm>
          <a:prstGeom prst="rect">
            <a:avLst/>
          </a:prstGeom>
        </p:spPr>
      </p:pic>
      <p:pic>
        <p:nvPicPr>
          <p:cNvPr id="593" name="그림 592">
            <a:extLst>
              <a:ext uri="{FF2B5EF4-FFF2-40B4-BE49-F238E27FC236}">
                <a16:creationId xmlns:a16="http://schemas.microsoft.com/office/drawing/2014/main" id="{74FED1BE-1072-46E3-919A-681928F1F3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4487" y="1832792"/>
            <a:ext cx="371436" cy="371436"/>
          </a:xfrm>
          <a:prstGeom prst="rect">
            <a:avLst/>
          </a:prstGeom>
        </p:spPr>
      </p:pic>
      <p:pic>
        <p:nvPicPr>
          <p:cNvPr id="594" name="그림 593">
            <a:extLst>
              <a:ext uri="{FF2B5EF4-FFF2-40B4-BE49-F238E27FC236}">
                <a16:creationId xmlns:a16="http://schemas.microsoft.com/office/drawing/2014/main" id="{B3BA33EC-201D-41D4-872B-DD7AE74D23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0007" y="1916836"/>
            <a:ext cx="371436" cy="371436"/>
          </a:xfrm>
          <a:prstGeom prst="rect">
            <a:avLst/>
          </a:prstGeom>
        </p:spPr>
      </p:pic>
      <p:pic>
        <p:nvPicPr>
          <p:cNvPr id="571" name="그림 570">
            <a:extLst>
              <a:ext uri="{FF2B5EF4-FFF2-40B4-BE49-F238E27FC236}">
                <a16:creationId xmlns:a16="http://schemas.microsoft.com/office/drawing/2014/main" id="{BAECD16F-D3A7-4C81-9A18-C54B4FE0AC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67392" y="1747260"/>
            <a:ext cx="371436" cy="371436"/>
          </a:xfrm>
          <a:prstGeom prst="rect">
            <a:avLst/>
          </a:prstGeom>
        </p:spPr>
      </p:pic>
      <p:pic>
        <p:nvPicPr>
          <p:cNvPr id="572" name="그림 571">
            <a:extLst>
              <a:ext uri="{FF2B5EF4-FFF2-40B4-BE49-F238E27FC236}">
                <a16:creationId xmlns:a16="http://schemas.microsoft.com/office/drawing/2014/main" id="{39D072B4-0B7F-4765-A186-C319D36DA5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5949" y="1830239"/>
            <a:ext cx="371436" cy="371436"/>
          </a:xfrm>
          <a:prstGeom prst="rect">
            <a:avLst/>
          </a:prstGeom>
        </p:spPr>
      </p:pic>
      <p:pic>
        <p:nvPicPr>
          <p:cNvPr id="573" name="그림 572">
            <a:extLst>
              <a:ext uri="{FF2B5EF4-FFF2-40B4-BE49-F238E27FC236}">
                <a16:creationId xmlns:a16="http://schemas.microsoft.com/office/drawing/2014/main" id="{7C75BB66-D495-47B7-8354-4550653803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8461" y="1921131"/>
            <a:ext cx="371436" cy="371436"/>
          </a:xfrm>
          <a:prstGeom prst="rect">
            <a:avLst/>
          </a:prstGeom>
        </p:spPr>
      </p:pic>
      <p:pic>
        <p:nvPicPr>
          <p:cNvPr id="574" name="그림 573">
            <a:extLst>
              <a:ext uri="{FF2B5EF4-FFF2-40B4-BE49-F238E27FC236}">
                <a16:creationId xmlns:a16="http://schemas.microsoft.com/office/drawing/2014/main" id="{642CC740-9E49-4363-8318-6DF0BDCA62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7496" y="2007493"/>
            <a:ext cx="371436" cy="371436"/>
          </a:xfrm>
          <a:prstGeom prst="rect">
            <a:avLst/>
          </a:prstGeom>
        </p:spPr>
      </p:pic>
      <p:pic>
        <p:nvPicPr>
          <p:cNvPr id="600" name="그림 599">
            <a:extLst>
              <a:ext uri="{FF2B5EF4-FFF2-40B4-BE49-F238E27FC236}">
                <a16:creationId xmlns:a16="http://schemas.microsoft.com/office/drawing/2014/main" id="{725ABFD0-87B3-4EE8-A586-D5F7735F99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3404" y="1753219"/>
            <a:ext cx="371436" cy="371436"/>
          </a:xfrm>
          <a:prstGeom prst="rect">
            <a:avLst/>
          </a:prstGeom>
        </p:spPr>
      </p:pic>
      <p:pic>
        <p:nvPicPr>
          <p:cNvPr id="601" name="그림 600">
            <a:extLst>
              <a:ext uri="{FF2B5EF4-FFF2-40B4-BE49-F238E27FC236}">
                <a16:creationId xmlns:a16="http://schemas.microsoft.com/office/drawing/2014/main" id="{5C4B26E1-7E01-467C-B8E8-A0D3740B01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07547" y="1836836"/>
            <a:ext cx="371436" cy="371436"/>
          </a:xfrm>
          <a:prstGeom prst="rect">
            <a:avLst/>
          </a:prstGeom>
        </p:spPr>
      </p:pic>
      <p:pic>
        <p:nvPicPr>
          <p:cNvPr id="602" name="그림 601">
            <a:extLst>
              <a:ext uri="{FF2B5EF4-FFF2-40B4-BE49-F238E27FC236}">
                <a16:creationId xmlns:a16="http://schemas.microsoft.com/office/drawing/2014/main" id="{06561AF0-1449-4B87-A51E-0EDE33CD4E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6104" y="1919815"/>
            <a:ext cx="371436" cy="371436"/>
          </a:xfrm>
          <a:prstGeom prst="rect">
            <a:avLst/>
          </a:prstGeom>
        </p:spPr>
      </p:pic>
      <p:pic>
        <p:nvPicPr>
          <p:cNvPr id="603" name="그림 602">
            <a:extLst>
              <a:ext uri="{FF2B5EF4-FFF2-40B4-BE49-F238E27FC236}">
                <a16:creationId xmlns:a16="http://schemas.microsoft.com/office/drawing/2014/main" id="{9662FBEA-539B-41E8-99D9-CEE9AF5413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8616" y="2010707"/>
            <a:ext cx="371436" cy="371436"/>
          </a:xfrm>
          <a:prstGeom prst="rect">
            <a:avLst/>
          </a:prstGeom>
        </p:spPr>
      </p:pic>
      <p:pic>
        <p:nvPicPr>
          <p:cNvPr id="604" name="그림 603">
            <a:extLst>
              <a:ext uri="{FF2B5EF4-FFF2-40B4-BE49-F238E27FC236}">
                <a16:creationId xmlns:a16="http://schemas.microsoft.com/office/drawing/2014/main" id="{C4D63A43-F21D-4AC2-A23F-A5CA355960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17651" y="2097069"/>
            <a:ext cx="371436" cy="371436"/>
          </a:xfrm>
          <a:prstGeom prst="rect">
            <a:avLst/>
          </a:prstGeom>
        </p:spPr>
      </p:pic>
      <p:pic>
        <p:nvPicPr>
          <p:cNvPr id="611" name="그림 610">
            <a:extLst>
              <a:ext uri="{FF2B5EF4-FFF2-40B4-BE49-F238E27FC236}">
                <a16:creationId xmlns:a16="http://schemas.microsoft.com/office/drawing/2014/main" id="{A063C690-09B4-4435-B6FB-881B308C65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9488" y="1485896"/>
            <a:ext cx="371436" cy="371436"/>
          </a:xfrm>
          <a:prstGeom prst="rect">
            <a:avLst/>
          </a:prstGeom>
        </p:spPr>
      </p:pic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7B49A6EC-DF2D-4A6A-A9DD-C02096843BE3}"/>
              </a:ext>
            </a:extLst>
          </p:cNvPr>
          <p:cNvGrpSpPr/>
          <p:nvPr/>
        </p:nvGrpSpPr>
        <p:grpSpPr>
          <a:xfrm>
            <a:off x="10434135" y="1562323"/>
            <a:ext cx="681248" cy="528553"/>
            <a:chOff x="10347232" y="1892300"/>
            <a:chExt cx="681248" cy="528553"/>
          </a:xfrm>
        </p:grpSpPr>
        <p:pic>
          <p:nvPicPr>
            <p:cNvPr id="607" name="그림 606">
              <a:extLst>
                <a:ext uri="{FF2B5EF4-FFF2-40B4-BE49-F238E27FC236}">
                  <a16:creationId xmlns:a16="http://schemas.microsoft.com/office/drawing/2014/main" id="{15F5181B-36B9-4330-B138-080945627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47232" y="1892300"/>
              <a:ext cx="371436" cy="371436"/>
            </a:xfrm>
            <a:prstGeom prst="rect">
              <a:avLst/>
            </a:prstGeom>
          </p:spPr>
        </p:pic>
        <p:pic>
          <p:nvPicPr>
            <p:cNvPr id="608" name="그림 607">
              <a:extLst>
                <a:ext uri="{FF2B5EF4-FFF2-40B4-BE49-F238E27FC236}">
                  <a16:creationId xmlns:a16="http://schemas.microsoft.com/office/drawing/2014/main" id="{125224BD-A4FB-46A0-98FF-C22DB08E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93170" y="1968485"/>
              <a:ext cx="371436" cy="371436"/>
            </a:xfrm>
            <a:prstGeom prst="rect">
              <a:avLst/>
            </a:prstGeom>
          </p:spPr>
        </p:pic>
        <p:pic>
          <p:nvPicPr>
            <p:cNvPr id="609" name="그림 608">
              <a:extLst>
                <a:ext uri="{FF2B5EF4-FFF2-40B4-BE49-F238E27FC236}">
                  <a16:creationId xmlns:a16="http://schemas.microsoft.com/office/drawing/2014/main" id="{7988737C-8EE9-4F75-9794-16401BE71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57044" y="2049417"/>
              <a:ext cx="371436" cy="371436"/>
            </a:xfrm>
            <a:prstGeom prst="rect">
              <a:avLst/>
            </a:prstGeom>
          </p:spPr>
        </p:pic>
      </p:grpSp>
      <p:pic>
        <p:nvPicPr>
          <p:cNvPr id="1073" name="그림 1072">
            <a:extLst>
              <a:ext uri="{FF2B5EF4-FFF2-40B4-BE49-F238E27FC236}">
                <a16:creationId xmlns:a16="http://schemas.microsoft.com/office/drawing/2014/main" id="{5A843F03-407F-4B7A-8BF7-60FEDB73DE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8224" y="1557711"/>
            <a:ext cx="268787" cy="268787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CE1FCC1D-0CFC-49EE-94D0-5F4F4FF882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7127" y="1511734"/>
            <a:ext cx="268787" cy="268787"/>
          </a:xfrm>
          <a:prstGeom prst="rect">
            <a:avLst/>
          </a:prstGeom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C798B0C7-6763-4DF0-A04F-79637DCE797E}"/>
              </a:ext>
            </a:extLst>
          </p:cNvPr>
          <p:cNvGrpSpPr/>
          <p:nvPr/>
        </p:nvGrpSpPr>
        <p:grpSpPr>
          <a:xfrm>
            <a:off x="10757121" y="2054872"/>
            <a:ext cx="619125" cy="565237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44BE95A1-2F17-4F04-A053-B4759A417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617" name="그림 616">
              <a:extLst>
                <a:ext uri="{FF2B5EF4-FFF2-40B4-BE49-F238E27FC236}">
                  <a16:creationId xmlns:a16="http://schemas.microsoft.com/office/drawing/2014/main" id="{C57AFB4F-2347-41F2-8A96-F2EAC90C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618" name="그림 617">
              <a:extLst>
                <a:ext uri="{FF2B5EF4-FFF2-40B4-BE49-F238E27FC236}">
                  <a16:creationId xmlns:a16="http://schemas.microsoft.com/office/drawing/2014/main" id="{6AA2F3A6-69AE-49F4-A358-CFB83CA60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6781EE0-048B-4DD1-8FF7-3D071AC9DDE3}"/>
              </a:ext>
            </a:extLst>
          </p:cNvPr>
          <p:cNvSpPr txBox="1"/>
          <p:nvPr/>
        </p:nvSpPr>
        <p:spPr>
          <a:xfrm>
            <a:off x="2513205" y="5912682"/>
            <a:ext cx="31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1.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미로 던전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C11929C8-006F-4B3E-9169-EAF8568CEFCA}"/>
              </a:ext>
            </a:extLst>
          </p:cNvPr>
          <p:cNvSpPr txBox="1"/>
          <p:nvPr/>
        </p:nvSpPr>
        <p:spPr>
          <a:xfrm>
            <a:off x="3601221" y="1984040"/>
            <a:ext cx="2090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4.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청소 퀘스트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청소 로봇으로 변신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B0E0A7DD-4DF0-4D1E-A1D3-460B64E800CD}"/>
              </a:ext>
            </a:extLst>
          </p:cNvPr>
          <p:cNvSpPr txBox="1"/>
          <p:nvPr/>
        </p:nvSpPr>
        <p:spPr>
          <a:xfrm>
            <a:off x="7558016" y="213445"/>
            <a:ext cx="3247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6.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피하며 던전 탈출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대시보드로 조작하기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7" name="말풍선: 모서리가 둥근 사각형 626">
            <a:extLst>
              <a:ext uri="{FF2B5EF4-FFF2-40B4-BE49-F238E27FC236}">
                <a16:creationId xmlns:a16="http://schemas.microsoft.com/office/drawing/2014/main" id="{38F139EA-5E60-4BB9-B570-F5FDD95CC3F3}"/>
              </a:ext>
            </a:extLst>
          </p:cNvPr>
          <p:cNvSpPr/>
          <p:nvPr/>
        </p:nvSpPr>
        <p:spPr>
          <a:xfrm>
            <a:off x="11289077" y="1508094"/>
            <a:ext cx="831529" cy="474151"/>
          </a:xfrm>
          <a:prstGeom prst="wedgeRoundRectCallout">
            <a:avLst>
              <a:gd name="adj1" fmla="val -34766"/>
              <a:gd name="adj2" fmla="val 77937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아들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625AD-B236-415B-B877-062B199AD00E}"/>
              </a:ext>
            </a:extLst>
          </p:cNvPr>
          <p:cNvGrpSpPr/>
          <p:nvPr/>
        </p:nvGrpSpPr>
        <p:grpSpPr>
          <a:xfrm>
            <a:off x="2461834" y="4144644"/>
            <a:ext cx="2980638" cy="1483184"/>
            <a:chOff x="527428" y="537902"/>
            <a:chExt cx="2849642" cy="1428315"/>
          </a:xfrm>
        </p:grpSpPr>
        <p:grpSp>
          <p:nvGrpSpPr>
            <p:cNvPr id="628" name="그룹 627">
              <a:extLst>
                <a:ext uri="{FF2B5EF4-FFF2-40B4-BE49-F238E27FC236}">
                  <a16:creationId xmlns:a16="http://schemas.microsoft.com/office/drawing/2014/main" id="{A4F7904C-18E1-4C0D-A9EE-F9E786FEDDBB}"/>
                </a:ext>
              </a:extLst>
            </p:cNvPr>
            <p:cNvGrpSpPr/>
            <p:nvPr/>
          </p:nvGrpSpPr>
          <p:grpSpPr>
            <a:xfrm>
              <a:off x="531633" y="537902"/>
              <a:ext cx="2845437" cy="1426333"/>
              <a:chOff x="1787525" y="5212616"/>
              <a:chExt cx="2845437" cy="1426333"/>
            </a:xfrm>
          </p:grpSpPr>
          <p:grpSp>
            <p:nvGrpSpPr>
              <p:cNvPr id="629" name="그룹 628">
                <a:extLst>
                  <a:ext uri="{FF2B5EF4-FFF2-40B4-BE49-F238E27FC236}">
                    <a16:creationId xmlns:a16="http://schemas.microsoft.com/office/drawing/2014/main" id="{BB7991AF-E70B-47E3-9DD4-67A8BB6B70DA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51" name="그룹 650">
                  <a:extLst>
                    <a:ext uri="{FF2B5EF4-FFF2-40B4-BE49-F238E27FC236}">
                      <a16:creationId xmlns:a16="http://schemas.microsoft.com/office/drawing/2014/main" id="{87E15817-3B9B-4D99-8E97-EE7BF24F3A93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62" name="그룹 661">
                    <a:extLst>
                      <a:ext uri="{FF2B5EF4-FFF2-40B4-BE49-F238E27FC236}">
                        <a16:creationId xmlns:a16="http://schemas.microsoft.com/office/drawing/2014/main" id="{EEA7DDE1-D3AD-4C9C-9CA9-E2CBEA71521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649D5A6-28CB-4CC4-A494-1E89080FE5A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B96AEE0-0A42-49B7-A3DB-9B74A704512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3" name="그룹 662">
                    <a:extLst>
                      <a:ext uri="{FF2B5EF4-FFF2-40B4-BE49-F238E27FC236}">
                        <a16:creationId xmlns:a16="http://schemas.microsoft.com/office/drawing/2014/main" id="{2043EAC4-6662-4FA1-8438-C0393B5F372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2E3D9DA-DDA8-4E3C-86E0-3DB8C10C30B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836A29B-5F8A-41B8-B903-9B611DC4D2D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4" name="그룹 663">
                    <a:extLst>
                      <a:ext uri="{FF2B5EF4-FFF2-40B4-BE49-F238E27FC236}">
                        <a16:creationId xmlns:a16="http://schemas.microsoft.com/office/drawing/2014/main" id="{99D1C05C-79F2-4ECA-AFB7-F74021E4D86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5F7751-270F-4D1C-A596-CFFADAED428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F0B758-09C9-43AE-AB01-627A5185D5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BDE050A8-8C9E-43F8-994C-211C5197DF69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167CF213-3BA2-4650-B992-62EFAF2CC1A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F08E6C2-C642-4ADD-AD6E-0C946D2381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27AD070-1516-4C83-8BC8-782888302D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0D054F30-B132-4847-8FA6-91AC1015B9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13BC96-3465-4014-BA23-F37694DA01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055A7F-922B-4039-AFBF-605F100B45F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606A1407-4640-47F2-8C2D-DD30E0B826F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DFCB98-159C-46CA-A0A7-468A9927AF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CEFC69-EFBB-4BE8-814D-9B2625B6A7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30" name="그룹 629">
                <a:extLst>
                  <a:ext uri="{FF2B5EF4-FFF2-40B4-BE49-F238E27FC236}">
                    <a16:creationId xmlns:a16="http://schemas.microsoft.com/office/drawing/2014/main" id="{DFDBD07A-57D1-4A3B-9CC6-4D24552BD621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31" name="그룹 630">
                  <a:extLst>
                    <a:ext uri="{FF2B5EF4-FFF2-40B4-BE49-F238E27FC236}">
                      <a16:creationId xmlns:a16="http://schemas.microsoft.com/office/drawing/2014/main" id="{2E8967F1-50AE-40A7-BB44-32B99EAC41FF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42" name="그룹 641">
                    <a:extLst>
                      <a:ext uri="{FF2B5EF4-FFF2-40B4-BE49-F238E27FC236}">
                        <a16:creationId xmlns:a16="http://schemas.microsoft.com/office/drawing/2014/main" id="{4DCD8194-E956-4BEB-A067-2D4027B629C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591F15-4EB7-4F65-975F-043322E4571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51613E3-B5E0-466E-8B49-B7C84B375C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3" name="그룹 642">
                    <a:extLst>
                      <a:ext uri="{FF2B5EF4-FFF2-40B4-BE49-F238E27FC236}">
                        <a16:creationId xmlns:a16="http://schemas.microsoft.com/office/drawing/2014/main" id="{95F6783C-0546-4E57-96F1-E439D448477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2E30CD1-A8B6-49E5-BA30-9175306D2B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278D5C-E811-4B7F-A026-546C052A45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4" name="그룹 643">
                    <a:extLst>
                      <a:ext uri="{FF2B5EF4-FFF2-40B4-BE49-F238E27FC236}">
                        <a16:creationId xmlns:a16="http://schemas.microsoft.com/office/drawing/2014/main" id="{8AC20B72-0145-4451-BC0D-26140347E0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ABD6A9C-31AD-445F-9D59-3F847E3C278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EA11B81-41FD-4704-BDA8-186DF7248D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32" name="그룹 631">
                  <a:extLst>
                    <a:ext uri="{FF2B5EF4-FFF2-40B4-BE49-F238E27FC236}">
                      <a16:creationId xmlns:a16="http://schemas.microsoft.com/office/drawing/2014/main" id="{7E82B1CD-CBA9-4373-82CD-3FD97F8497DC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33" name="그룹 632">
                    <a:extLst>
                      <a:ext uri="{FF2B5EF4-FFF2-40B4-BE49-F238E27FC236}">
                        <a16:creationId xmlns:a16="http://schemas.microsoft.com/office/drawing/2014/main" id="{BB227CBD-58A2-4F14-B004-198632E768A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6BF941E-50EC-4425-9E65-410DFBAB8E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71CA2B-13C0-45AC-87E8-B3995DC64E3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4" name="그룹 633">
                    <a:extLst>
                      <a:ext uri="{FF2B5EF4-FFF2-40B4-BE49-F238E27FC236}">
                        <a16:creationId xmlns:a16="http://schemas.microsoft.com/office/drawing/2014/main" id="{676CC926-3B2D-4FEF-AC11-1B70C5EC018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598D224-6155-4D93-94A7-3EEA6B2BFF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806A9E8-ECB7-45D7-BBBD-83D8468189C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5" name="그룹 634">
                    <a:extLst>
                      <a:ext uri="{FF2B5EF4-FFF2-40B4-BE49-F238E27FC236}">
                        <a16:creationId xmlns:a16="http://schemas.microsoft.com/office/drawing/2014/main" id="{3C0E03EA-16F3-4D2F-BF6D-386E995DCD2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B15FA64-A638-4E40-8954-E65588CB41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64145A2-A28F-4D4B-AF44-5C9D43A7F53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pic>
          <p:nvPicPr>
            <p:cNvPr id="690" name="그림 689">
              <a:extLst>
                <a:ext uri="{FF2B5EF4-FFF2-40B4-BE49-F238E27FC236}">
                  <a16:creationId xmlns:a16="http://schemas.microsoft.com/office/drawing/2014/main" id="{C25B2A91-B7F4-49F1-9883-2D735050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27428" y="971204"/>
              <a:ext cx="618411" cy="315868"/>
            </a:xfrm>
            <a:prstGeom prst="rect">
              <a:avLst/>
            </a:prstGeom>
          </p:spPr>
        </p:pic>
        <p:pic>
          <p:nvPicPr>
            <p:cNvPr id="691" name="그림 690">
              <a:extLst>
                <a:ext uri="{FF2B5EF4-FFF2-40B4-BE49-F238E27FC236}">
                  <a16:creationId xmlns:a16="http://schemas.microsoft.com/office/drawing/2014/main" id="{19242641-27BE-459B-A685-CAD2CD34F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7296" y="970001"/>
              <a:ext cx="618411" cy="315868"/>
            </a:xfrm>
            <a:prstGeom prst="rect">
              <a:avLst/>
            </a:prstGeom>
          </p:spPr>
        </p:pic>
        <p:pic>
          <p:nvPicPr>
            <p:cNvPr id="692" name="그림 691">
              <a:extLst>
                <a:ext uri="{FF2B5EF4-FFF2-40B4-BE49-F238E27FC236}">
                  <a16:creationId xmlns:a16="http://schemas.microsoft.com/office/drawing/2014/main" id="{93D66C53-FBDD-4AAE-B06E-5D24A49C8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23235" y="972642"/>
              <a:ext cx="618411" cy="315868"/>
            </a:xfrm>
            <a:prstGeom prst="rect">
              <a:avLst/>
            </a:prstGeom>
          </p:spPr>
        </p:pic>
        <p:pic>
          <p:nvPicPr>
            <p:cNvPr id="693" name="그림 692">
              <a:extLst>
                <a:ext uri="{FF2B5EF4-FFF2-40B4-BE49-F238E27FC236}">
                  <a16:creationId xmlns:a16="http://schemas.microsoft.com/office/drawing/2014/main" id="{3E0AC342-0307-4A7D-A4BB-56AD1642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8391" y="981439"/>
              <a:ext cx="618411" cy="315868"/>
            </a:xfrm>
            <a:prstGeom prst="rect">
              <a:avLst/>
            </a:prstGeom>
          </p:spPr>
        </p:pic>
        <p:pic>
          <p:nvPicPr>
            <p:cNvPr id="694" name="그림 693">
              <a:extLst>
                <a:ext uri="{FF2B5EF4-FFF2-40B4-BE49-F238E27FC236}">
                  <a16:creationId xmlns:a16="http://schemas.microsoft.com/office/drawing/2014/main" id="{60F93EF9-E23C-4EF4-B488-2BCB9F5B2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3201" y="1253608"/>
              <a:ext cx="618411" cy="315868"/>
            </a:xfrm>
            <a:prstGeom prst="rect">
              <a:avLst/>
            </a:prstGeom>
          </p:spPr>
        </p:pic>
        <p:pic>
          <p:nvPicPr>
            <p:cNvPr id="695" name="그림 694">
              <a:extLst>
                <a:ext uri="{FF2B5EF4-FFF2-40B4-BE49-F238E27FC236}">
                  <a16:creationId xmlns:a16="http://schemas.microsoft.com/office/drawing/2014/main" id="{39F6B3D1-E051-42BC-94A2-C9B5305A5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33121" y="1512910"/>
              <a:ext cx="618411" cy="315868"/>
            </a:xfrm>
            <a:prstGeom prst="rect">
              <a:avLst/>
            </a:prstGeom>
          </p:spPr>
        </p:pic>
        <p:pic>
          <p:nvPicPr>
            <p:cNvPr id="696" name="그림 695">
              <a:extLst>
                <a:ext uri="{FF2B5EF4-FFF2-40B4-BE49-F238E27FC236}">
                  <a16:creationId xmlns:a16="http://schemas.microsoft.com/office/drawing/2014/main" id="{D91E2455-42BE-4FCB-BE04-6814752D4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175251" y="1523177"/>
              <a:ext cx="618411" cy="315868"/>
            </a:xfrm>
            <a:prstGeom prst="rect">
              <a:avLst/>
            </a:prstGeom>
          </p:spPr>
        </p:pic>
        <p:pic>
          <p:nvPicPr>
            <p:cNvPr id="697" name="그림 696">
              <a:extLst>
                <a:ext uri="{FF2B5EF4-FFF2-40B4-BE49-F238E27FC236}">
                  <a16:creationId xmlns:a16="http://schemas.microsoft.com/office/drawing/2014/main" id="{1E1B6F8E-42F8-42BA-8FB7-877396D60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0929" y="1263215"/>
              <a:ext cx="618411" cy="315868"/>
            </a:xfrm>
            <a:prstGeom prst="rect">
              <a:avLst/>
            </a:prstGeom>
          </p:spPr>
        </p:pic>
        <p:pic>
          <p:nvPicPr>
            <p:cNvPr id="698" name="그림 697">
              <a:extLst>
                <a:ext uri="{FF2B5EF4-FFF2-40B4-BE49-F238E27FC236}">
                  <a16:creationId xmlns:a16="http://schemas.microsoft.com/office/drawing/2014/main" id="{7780BD8B-2DEE-4915-A7C5-7EF9C11FF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99651" y="1250536"/>
              <a:ext cx="618411" cy="315868"/>
            </a:xfrm>
            <a:prstGeom prst="rect">
              <a:avLst/>
            </a:prstGeom>
          </p:spPr>
        </p:pic>
        <p:pic>
          <p:nvPicPr>
            <p:cNvPr id="699" name="그림 698">
              <a:extLst>
                <a:ext uri="{FF2B5EF4-FFF2-40B4-BE49-F238E27FC236}">
                  <a16:creationId xmlns:a16="http://schemas.microsoft.com/office/drawing/2014/main" id="{69ECB0FC-8A6B-403A-B918-3B91A499C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3445" y="707413"/>
              <a:ext cx="618411" cy="315868"/>
            </a:xfrm>
            <a:prstGeom prst="rect">
              <a:avLst/>
            </a:prstGeom>
          </p:spPr>
        </p:pic>
        <p:pic>
          <p:nvPicPr>
            <p:cNvPr id="700" name="그림 699">
              <a:extLst>
                <a:ext uri="{FF2B5EF4-FFF2-40B4-BE49-F238E27FC236}">
                  <a16:creationId xmlns:a16="http://schemas.microsoft.com/office/drawing/2014/main" id="{23E50BBD-69E9-4E56-951D-1E938A1F2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0904" y="705099"/>
              <a:ext cx="618411" cy="315868"/>
            </a:xfrm>
            <a:prstGeom prst="rect">
              <a:avLst/>
            </a:prstGeom>
          </p:spPr>
        </p:pic>
        <p:pic>
          <p:nvPicPr>
            <p:cNvPr id="701" name="그림 700">
              <a:extLst>
                <a:ext uri="{FF2B5EF4-FFF2-40B4-BE49-F238E27FC236}">
                  <a16:creationId xmlns:a16="http://schemas.microsoft.com/office/drawing/2014/main" id="{A0F2F495-141E-4C3D-8271-6A45751BE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724356" y="1282636"/>
              <a:ext cx="618411" cy="315868"/>
            </a:xfrm>
            <a:prstGeom prst="rect">
              <a:avLst/>
            </a:prstGeom>
          </p:spPr>
        </p:pic>
        <p:pic>
          <p:nvPicPr>
            <p:cNvPr id="702" name="그림 701">
              <a:extLst>
                <a:ext uri="{FF2B5EF4-FFF2-40B4-BE49-F238E27FC236}">
                  <a16:creationId xmlns:a16="http://schemas.microsoft.com/office/drawing/2014/main" id="{83E95AEC-8A4E-4E4B-8E75-26A416710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8001" y="568487"/>
              <a:ext cx="632702" cy="302052"/>
            </a:xfrm>
            <a:prstGeom prst="rect">
              <a:avLst/>
            </a:prstGeom>
          </p:spPr>
        </p:pic>
        <p:pic>
          <p:nvPicPr>
            <p:cNvPr id="703" name="그림 702">
              <a:extLst>
                <a:ext uri="{FF2B5EF4-FFF2-40B4-BE49-F238E27FC236}">
                  <a16:creationId xmlns:a16="http://schemas.microsoft.com/office/drawing/2014/main" id="{94981FFE-A7F0-498A-BB48-975B873E9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9819" y="840889"/>
              <a:ext cx="632702" cy="302052"/>
            </a:xfrm>
            <a:prstGeom prst="rect">
              <a:avLst/>
            </a:prstGeom>
          </p:spPr>
        </p:pic>
        <p:pic>
          <p:nvPicPr>
            <p:cNvPr id="704" name="그림 703">
              <a:extLst>
                <a:ext uri="{FF2B5EF4-FFF2-40B4-BE49-F238E27FC236}">
                  <a16:creationId xmlns:a16="http://schemas.microsoft.com/office/drawing/2014/main" id="{258C35ED-3ACE-445D-841D-9A013A715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94955" y="835374"/>
              <a:ext cx="632702" cy="302052"/>
            </a:xfrm>
            <a:prstGeom prst="rect">
              <a:avLst/>
            </a:prstGeom>
          </p:spPr>
        </p:pic>
        <p:pic>
          <p:nvPicPr>
            <p:cNvPr id="705" name="그림 704">
              <a:extLst>
                <a:ext uri="{FF2B5EF4-FFF2-40B4-BE49-F238E27FC236}">
                  <a16:creationId xmlns:a16="http://schemas.microsoft.com/office/drawing/2014/main" id="{3CE20CF3-747B-42C2-A3AB-9E23F6CF9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89001" y="1113753"/>
              <a:ext cx="632702" cy="302052"/>
            </a:xfrm>
            <a:prstGeom prst="rect">
              <a:avLst/>
            </a:prstGeom>
          </p:spPr>
        </p:pic>
        <p:pic>
          <p:nvPicPr>
            <p:cNvPr id="706" name="그림 705">
              <a:extLst>
                <a:ext uri="{FF2B5EF4-FFF2-40B4-BE49-F238E27FC236}">
                  <a16:creationId xmlns:a16="http://schemas.microsoft.com/office/drawing/2014/main" id="{7E7BD592-F902-4DE3-BCB2-3476A8DA8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7656" y="1104229"/>
              <a:ext cx="632702" cy="302052"/>
            </a:xfrm>
            <a:prstGeom prst="rect">
              <a:avLst/>
            </a:prstGeom>
          </p:spPr>
        </p:pic>
        <p:pic>
          <p:nvPicPr>
            <p:cNvPr id="707" name="그림 706">
              <a:extLst>
                <a:ext uri="{FF2B5EF4-FFF2-40B4-BE49-F238E27FC236}">
                  <a16:creationId xmlns:a16="http://schemas.microsoft.com/office/drawing/2014/main" id="{8FD3B0D4-6D8B-42E7-9F24-050B2E1C6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5373" y="843357"/>
              <a:ext cx="632702" cy="302052"/>
            </a:xfrm>
            <a:prstGeom prst="rect">
              <a:avLst/>
            </a:prstGeom>
          </p:spPr>
        </p:pic>
        <p:pic>
          <p:nvPicPr>
            <p:cNvPr id="708" name="그림 707">
              <a:extLst>
                <a:ext uri="{FF2B5EF4-FFF2-40B4-BE49-F238E27FC236}">
                  <a16:creationId xmlns:a16="http://schemas.microsoft.com/office/drawing/2014/main" id="{2F4D4064-45C3-4C47-810D-EB46D859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4350" y="1152536"/>
              <a:ext cx="632702" cy="302052"/>
            </a:xfrm>
            <a:prstGeom prst="rect">
              <a:avLst/>
            </a:prstGeom>
          </p:spPr>
        </p:pic>
        <p:pic>
          <p:nvPicPr>
            <p:cNvPr id="709" name="그림 708">
              <a:extLst>
                <a:ext uri="{FF2B5EF4-FFF2-40B4-BE49-F238E27FC236}">
                  <a16:creationId xmlns:a16="http://schemas.microsoft.com/office/drawing/2014/main" id="{F0ECF1A8-8D7E-4EBF-8E13-B015E08C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6595" y="1111284"/>
              <a:ext cx="632702" cy="302052"/>
            </a:xfrm>
            <a:prstGeom prst="rect">
              <a:avLst/>
            </a:prstGeom>
          </p:spPr>
        </p:pic>
        <p:pic>
          <p:nvPicPr>
            <p:cNvPr id="710" name="그림 709">
              <a:extLst>
                <a:ext uri="{FF2B5EF4-FFF2-40B4-BE49-F238E27FC236}">
                  <a16:creationId xmlns:a16="http://schemas.microsoft.com/office/drawing/2014/main" id="{7871BEF8-B04E-49A9-ADB8-F5B98F013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8911" y="1428341"/>
              <a:ext cx="632702" cy="302052"/>
            </a:xfrm>
            <a:prstGeom prst="rect">
              <a:avLst/>
            </a:prstGeom>
          </p:spPr>
        </p:pic>
        <p:pic>
          <p:nvPicPr>
            <p:cNvPr id="711" name="그림 710">
              <a:extLst>
                <a:ext uri="{FF2B5EF4-FFF2-40B4-BE49-F238E27FC236}">
                  <a16:creationId xmlns:a16="http://schemas.microsoft.com/office/drawing/2014/main" id="{E1E88B0C-8E3B-4845-A2E8-C0E783A08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7081" y="1386631"/>
              <a:ext cx="632702" cy="302052"/>
            </a:xfrm>
            <a:prstGeom prst="rect">
              <a:avLst/>
            </a:prstGeom>
          </p:spPr>
        </p:pic>
        <p:pic>
          <p:nvPicPr>
            <p:cNvPr id="712" name="그림 711">
              <a:extLst>
                <a:ext uri="{FF2B5EF4-FFF2-40B4-BE49-F238E27FC236}">
                  <a16:creationId xmlns:a16="http://schemas.microsoft.com/office/drawing/2014/main" id="{318B97DA-98E3-42A6-BC09-90F06C816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1405" y="1656489"/>
              <a:ext cx="632702" cy="302052"/>
            </a:xfrm>
            <a:prstGeom prst="rect">
              <a:avLst/>
            </a:prstGeom>
          </p:spPr>
        </p:pic>
        <p:pic>
          <p:nvPicPr>
            <p:cNvPr id="713" name="그림 712">
              <a:extLst>
                <a:ext uri="{FF2B5EF4-FFF2-40B4-BE49-F238E27FC236}">
                  <a16:creationId xmlns:a16="http://schemas.microsoft.com/office/drawing/2014/main" id="{8F9056CA-C522-4F66-ACB3-E5F004F56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4878" y="1393301"/>
              <a:ext cx="632702" cy="302052"/>
            </a:xfrm>
            <a:prstGeom prst="rect">
              <a:avLst/>
            </a:prstGeom>
          </p:spPr>
        </p:pic>
        <p:pic>
          <p:nvPicPr>
            <p:cNvPr id="714" name="그림 713">
              <a:extLst>
                <a:ext uri="{FF2B5EF4-FFF2-40B4-BE49-F238E27FC236}">
                  <a16:creationId xmlns:a16="http://schemas.microsoft.com/office/drawing/2014/main" id="{AAB054CE-532A-47ED-940A-C40AF1BF4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1055006" y="958607"/>
              <a:ext cx="681851" cy="330371"/>
            </a:xfrm>
            <a:prstGeom prst="rect">
              <a:avLst/>
            </a:prstGeom>
          </p:spPr>
        </p:pic>
        <p:pic>
          <p:nvPicPr>
            <p:cNvPr id="715" name="그림 714">
              <a:extLst>
                <a:ext uri="{FF2B5EF4-FFF2-40B4-BE49-F238E27FC236}">
                  <a16:creationId xmlns:a16="http://schemas.microsoft.com/office/drawing/2014/main" id="{5F295EAD-BB83-4B86-A568-53F8F6555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2163283" y="1242545"/>
              <a:ext cx="681851" cy="330371"/>
            </a:xfrm>
            <a:prstGeom prst="rect">
              <a:avLst/>
            </a:prstGeom>
          </p:spPr>
        </p:pic>
        <p:pic>
          <p:nvPicPr>
            <p:cNvPr id="716" name="그림 715">
              <a:extLst>
                <a:ext uri="{FF2B5EF4-FFF2-40B4-BE49-F238E27FC236}">
                  <a16:creationId xmlns:a16="http://schemas.microsoft.com/office/drawing/2014/main" id="{E742C8B0-3AD5-461C-81A9-F5D0FFB79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58916" y="713594"/>
              <a:ext cx="567654" cy="284449"/>
            </a:xfrm>
            <a:prstGeom prst="rect">
              <a:avLst/>
            </a:prstGeom>
          </p:spPr>
        </p:pic>
        <p:pic>
          <p:nvPicPr>
            <p:cNvPr id="717" name="그림 716">
              <a:extLst>
                <a:ext uri="{FF2B5EF4-FFF2-40B4-BE49-F238E27FC236}">
                  <a16:creationId xmlns:a16="http://schemas.microsoft.com/office/drawing/2014/main" id="{99FFE2EB-F01A-479F-8B18-0FD3347A4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82628" y="1262691"/>
              <a:ext cx="567654" cy="284449"/>
            </a:xfrm>
            <a:prstGeom prst="rect">
              <a:avLst/>
            </a:prstGeom>
          </p:spPr>
        </p:pic>
        <p:pic>
          <p:nvPicPr>
            <p:cNvPr id="718" name="그림 717">
              <a:extLst>
                <a:ext uri="{FF2B5EF4-FFF2-40B4-BE49-F238E27FC236}">
                  <a16:creationId xmlns:a16="http://schemas.microsoft.com/office/drawing/2014/main" id="{0E4CEA7B-CE67-4F65-A47E-EE64CB748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2744691" y="1306107"/>
              <a:ext cx="567654" cy="284449"/>
            </a:xfrm>
            <a:prstGeom prst="rect">
              <a:avLst/>
            </a:prstGeom>
          </p:spPr>
        </p:pic>
        <p:pic>
          <p:nvPicPr>
            <p:cNvPr id="719" name="그림 718">
              <a:extLst>
                <a:ext uri="{FF2B5EF4-FFF2-40B4-BE49-F238E27FC236}">
                  <a16:creationId xmlns:a16="http://schemas.microsoft.com/office/drawing/2014/main" id="{1785CC69-EA94-408C-B1D9-CD17E2304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335468" y="561158"/>
              <a:ext cx="657767" cy="309290"/>
            </a:xfrm>
            <a:prstGeom prst="rect">
              <a:avLst/>
            </a:prstGeom>
          </p:spPr>
        </p:pic>
        <p:pic>
          <p:nvPicPr>
            <p:cNvPr id="720" name="그림 719">
              <a:extLst>
                <a:ext uri="{FF2B5EF4-FFF2-40B4-BE49-F238E27FC236}">
                  <a16:creationId xmlns:a16="http://schemas.microsoft.com/office/drawing/2014/main" id="{FCF34590-AF79-413D-A1C3-63ECD3D0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930423" y="1656927"/>
              <a:ext cx="657767" cy="30929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3A5C51-9656-485B-9FB4-4576CACF3EFE}"/>
              </a:ext>
            </a:extLst>
          </p:cNvPr>
          <p:cNvGrpSpPr/>
          <p:nvPr/>
        </p:nvGrpSpPr>
        <p:grpSpPr>
          <a:xfrm>
            <a:off x="3895679" y="3278130"/>
            <a:ext cx="3102369" cy="1590412"/>
            <a:chOff x="217417" y="2284216"/>
            <a:chExt cx="2845437" cy="1458698"/>
          </a:xfrm>
        </p:grpSpPr>
        <p:grpSp>
          <p:nvGrpSpPr>
            <p:cNvPr id="728" name="그룹 727">
              <a:extLst>
                <a:ext uri="{FF2B5EF4-FFF2-40B4-BE49-F238E27FC236}">
                  <a16:creationId xmlns:a16="http://schemas.microsoft.com/office/drawing/2014/main" id="{B4355092-F1AA-4516-963D-B72A72775E60}"/>
                </a:ext>
              </a:extLst>
            </p:cNvPr>
            <p:cNvGrpSpPr/>
            <p:nvPr/>
          </p:nvGrpSpPr>
          <p:grpSpPr>
            <a:xfrm>
              <a:off x="217417" y="2316581"/>
              <a:ext cx="2845437" cy="1426333"/>
              <a:chOff x="1787525" y="5212616"/>
              <a:chExt cx="2845437" cy="1426333"/>
            </a:xfrm>
          </p:grpSpPr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C1463AFD-D67E-47F0-B6F1-F2B6C0C6EF95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175C1742-4F9B-47C1-9685-0DD14D07EE9B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62" name="그룹 761">
                    <a:extLst>
                      <a:ext uri="{FF2B5EF4-FFF2-40B4-BE49-F238E27FC236}">
                        <a16:creationId xmlns:a16="http://schemas.microsoft.com/office/drawing/2014/main" id="{3DC50C0D-DCF6-4A1B-8FFE-E2DA0221CA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7C03109-CE9C-49C0-9834-0146C522DF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A1C719-2E30-4CB0-8AA0-C90584EBE9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3" name="그룹 762">
                    <a:extLst>
                      <a:ext uri="{FF2B5EF4-FFF2-40B4-BE49-F238E27FC236}">
                        <a16:creationId xmlns:a16="http://schemas.microsoft.com/office/drawing/2014/main" id="{41D06190-A32D-458F-9874-5AE08F8D1AA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B16B7E-5763-4726-8A62-3E1F7BA6931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5FD7271-25BF-48A8-A1DC-EAF09869DC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4" name="그룹 763">
                    <a:extLst>
                      <a:ext uri="{FF2B5EF4-FFF2-40B4-BE49-F238E27FC236}">
                        <a16:creationId xmlns:a16="http://schemas.microsoft.com/office/drawing/2014/main" id="{2F8AFE8B-6F65-436B-8865-872E238264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BB9EF8A-5236-48F7-A306-8315DD7CAA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F6B6B11-7E8F-4F10-A4E5-A3468526CE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52" name="그룹 751">
                  <a:extLst>
                    <a:ext uri="{FF2B5EF4-FFF2-40B4-BE49-F238E27FC236}">
                      <a16:creationId xmlns:a16="http://schemas.microsoft.com/office/drawing/2014/main" id="{DDA31DE7-52AE-435D-958F-7786EA031A1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53" name="그룹 752">
                    <a:extLst>
                      <a:ext uri="{FF2B5EF4-FFF2-40B4-BE49-F238E27FC236}">
                        <a16:creationId xmlns:a16="http://schemas.microsoft.com/office/drawing/2014/main" id="{CFEFC42C-081C-459D-B272-237D9CBC10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68BFCF-BE51-46B2-9C8C-BC29F2C4F7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76C5FE3-7C75-476C-A88B-C65B53BCB6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4" name="그룹 753">
                    <a:extLst>
                      <a:ext uri="{FF2B5EF4-FFF2-40B4-BE49-F238E27FC236}">
                        <a16:creationId xmlns:a16="http://schemas.microsoft.com/office/drawing/2014/main" id="{2EDE0D8A-C81C-4727-BE9D-98ECECA259F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1D33693-926D-420C-B629-E98E10C76F5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D8701FF-EAAD-4B48-8D80-7FB164E51A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5" name="그룹 754">
                    <a:extLst>
                      <a:ext uri="{FF2B5EF4-FFF2-40B4-BE49-F238E27FC236}">
                        <a16:creationId xmlns:a16="http://schemas.microsoft.com/office/drawing/2014/main" id="{2C3250EC-D2E8-48D3-A77C-3BDD1904988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55021E4-6BE8-422F-8CD4-B27917BC47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294AB9-82CD-41CA-B11F-AC9ACB2314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30" name="그룹 729">
                <a:extLst>
                  <a:ext uri="{FF2B5EF4-FFF2-40B4-BE49-F238E27FC236}">
                    <a16:creationId xmlns:a16="http://schemas.microsoft.com/office/drawing/2014/main" id="{5C20D1A7-08DF-464A-B955-AC884BD824F6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82179431-4F6B-4B69-BD50-028EA0D2570E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42" name="그룹 741">
                    <a:extLst>
                      <a:ext uri="{FF2B5EF4-FFF2-40B4-BE49-F238E27FC236}">
                        <a16:creationId xmlns:a16="http://schemas.microsoft.com/office/drawing/2014/main" id="{5E8600F6-5717-4DF4-9A3A-873254C0D81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7523B01-171F-4F03-851A-74EE1633884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FB7739A-2FF0-401F-BBAF-6FF43D782C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3" name="그룹 742">
                    <a:extLst>
                      <a:ext uri="{FF2B5EF4-FFF2-40B4-BE49-F238E27FC236}">
                        <a16:creationId xmlns:a16="http://schemas.microsoft.com/office/drawing/2014/main" id="{6C3FCF50-6BD0-4F6B-B208-9B5EB179DA2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F2DC69-D7F4-4E87-A69B-EF470690F4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9C8243F-0C0A-4EF3-AF0A-2BF338791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4" name="그룹 743">
                    <a:extLst>
                      <a:ext uri="{FF2B5EF4-FFF2-40B4-BE49-F238E27FC236}">
                        <a16:creationId xmlns:a16="http://schemas.microsoft.com/office/drawing/2014/main" id="{8F5A4B87-165C-45A5-827E-D65665DCAC2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77D097E-3072-4ED1-9C52-69CA6B2E11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4F3D2C1-CB7C-4BC9-AFCF-16823765A4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32" name="그룹 731">
                  <a:extLst>
                    <a:ext uri="{FF2B5EF4-FFF2-40B4-BE49-F238E27FC236}">
                      <a16:creationId xmlns:a16="http://schemas.microsoft.com/office/drawing/2014/main" id="{1BADCC1C-6F86-46BA-836B-499E08F6C2F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33" name="그룹 732">
                    <a:extLst>
                      <a:ext uri="{FF2B5EF4-FFF2-40B4-BE49-F238E27FC236}">
                        <a16:creationId xmlns:a16="http://schemas.microsoft.com/office/drawing/2014/main" id="{826B56FB-FF78-49EC-BF0B-6405DF0B009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1211AEA-92E5-4FA9-9C51-73AE2A67D3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0DCCD4D-4745-4843-8932-74BEFB437E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4" name="그룹 733">
                    <a:extLst>
                      <a:ext uri="{FF2B5EF4-FFF2-40B4-BE49-F238E27FC236}">
                        <a16:creationId xmlns:a16="http://schemas.microsoft.com/office/drawing/2014/main" id="{B89FDE7C-E39F-4534-A29F-C4A451263A2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97F6CF4-B4A8-4D91-B43A-DAC8498868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806A844-362E-484B-B012-F03E4C47064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5" name="그룹 734">
                    <a:extLst>
                      <a:ext uri="{FF2B5EF4-FFF2-40B4-BE49-F238E27FC236}">
                        <a16:creationId xmlns:a16="http://schemas.microsoft.com/office/drawing/2014/main" id="{5A5405B0-2C3F-4A2A-AB3D-C93F8F18FB7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9CD485-5AD3-421F-8543-333A7EEE63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94D0827-955B-4F06-99CA-FB57473F0C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5813D96-1175-488F-8F18-B8287706B033}"/>
                </a:ext>
              </a:extLst>
            </p:cNvPr>
            <p:cNvGrpSpPr/>
            <p:nvPr/>
          </p:nvGrpSpPr>
          <p:grpSpPr>
            <a:xfrm>
              <a:off x="517113" y="2581727"/>
              <a:ext cx="1979303" cy="1015652"/>
              <a:chOff x="2673968" y="4656224"/>
              <a:chExt cx="1979303" cy="1015652"/>
            </a:xfrm>
          </p:grpSpPr>
          <p:pic>
            <p:nvPicPr>
              <p:cNvPr id="772" name="그림 771">
                <a:extLst>
                  <a:ext uri="{FF2B5EF4-FFF2-40B4-BE49-F238E27FC236}">
                    <a16:creationId xmlns:a16="http://schemas.microsoft.com/office/drawing/2014/main" id="{BB4EFD71-8AD4-4996-9A2B-E7572503B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3" name="그림 772">
                <a:extLst>
                  <a:ext uri="{FF2B5EF4-FFF2-40B4-BE49-F238E27FC236}">
                    <a16:creationId xmlns:a16="http://schemas.microsoft.com/office/drawing/2014/main" id="{A320D170-21D1-41F6-BC24-85B8491454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4" name="그림 773">
                <a:extLst>
                  <a:ext uri="{FF2B5EF4-FFF2-40B4-BE49-F238E27FC236}">
                    <a16:creationId xmlns:a16="http://schemas.microsoft.com/office/drawing/2014/main" id="{326A0A95-E759-4F8E-B499-9F254D363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5" name="그림 774">
                <a:extLst>
                  <a:ext uri="{FF2B5EF4-FFF2-40B4-BE49-F238E27FC236}">
                    <a16:creationId xmlns:a16="http://schemas.microsoft.com/office/drawing/2014/main" id="{396A9529-BFFE-4A69-A4A0-034AEE85A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6" name="그림 775">
                <a:extLst>
                  <a:ext uri="{FF2B5EF4-FFF2-40B4-BE49-F238E27FC236}">
                    <a16:creationId xmlns:a16="http://schemas.microsoft.com/office/drawing/2014/main" id="{0071866F-D87F-4869-8BF1-F3D2AED8B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7" name="그림 776">
                <a:extLst>
                  <a:ext uri="{FF2B5EF4-FFF2-40B4-BE49-F238E27FC236}">
                    <a16:creationId xmlns:a16="http://schemas.microsoft.com/office/drawing/2014/main" id="{3A43EF05-AD34-483A-A53A-F275BD4CB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2653CC36-DFE3-4597-938B-82BB7F90CF11}"/>
                </a:ext>
              </a:extLst>
            </p:cNvPr>
            <p:cNvGrpSpPr/>
            <p:nvPr/>
          </p:nvGrpSpPr>
          <p:grpSpPr>
            <a:xfrm>
              <a:off x="785819" y="2445044"/>
              <a:ext cx="1979303" cy="1015652"/>
              <a:chOff x="2673968" y="4656224"/>
              <a:chExt cx="1979303" cy="1015652"/>
            </a:xfrm>
          </p:grpSpPr>
          <p:pic>
            <p:nvPicPr>
              <p:cNvPr id="779" name="그림 778">
                <a:extLst>
                  <a:ext uri="{FF2B5EF4-FFF2-40B4-BE49-F238E27FC236}">
                    <a16:creationId xmlns:a16="http://schemas.microsoft.com/office/drawing/2014/main" id="{97779E6B-9A75-4A70-B9C0-770FF03B49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0" name="그림 779">
                <a:extLst>
                  <a:ext uri="{FF2B5EF4-FFF2-40B4-BE49-F238E27FC236}">
                    <a16:creationId xmlns:a16="http://schemas.microsoft.com/office/drawing/2014/main" id="{F023F573-25CA-403A-88C5-0D846DD1E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1" name="그림 780">
                <a:extLst>
                  <a:ext uri="{FF2B5EF4-FFF2-40B4-BE49-F238E27FC236}">
                    <a16:creationId xmlns:a16="http://schemas.microsoft.com/office/drawing/2014/main" id="{98CFE331-8F09-4976-BEBE-D181C01AF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2" name="그림 781">
                <a:extLst>
                  <a:ext uri="{FF2B5EF4-FFF2-40B4-BE49-F238E27FC236}">
                    <a16:creationId xmlns:a16="http://schemas.microsoft.com/office/drawing/2014/main" id="{9E56B1F4-A045-4832-8B29-D2F4DFB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3" name="그림 782">
                <a:extLst>
                  <a:ext uri="{FF2B5EF4-FFF2-40B4-BE49-F238E27FC236}">
                    <a16:creationId xmlns:a16="http://schemas.microsoft.com/office/drawing/2014/main" id="{D56B268A-287D-48F2-A73F-BED0E62B6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4" name="그림 783">
                <a:extLst>
                  <a:ext uri="{FF2B5EF4-FFF2-40B4-BE49-F238E27FC236}">
                    <a16:creationId xmlns:a16="http://schemas.microsoft.com/office/drawing/2014/main" id="{AA4EFEAD-17D5-4CF6-90DC-51345D4B79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pic>
          <p:nvPicPr>
            <p:cNvPr id="785" name="그림 784">
              <a:extLst>
                <a:ext uri="{FF2B5EF4-FFF2-40B4-BE49-F238E27FC236}">
                  <a16:creationId xmlns:a16="http://schemas.microsoft.com/office/drawing/2014/main" id="{E9036372-BAC2-4771-9FAC-35398FEEA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078" y="2681592"/>
              <a:ext cx="84407" cy="163849"/>
            </a:xfrm>
            <a:prstGeom prst="rect">
              <a:avLst/>
            </a:prstGeom>
          </p:spPr>
        </p:pic>
        <p:pic>
          <p:nvPicPr>
            <p:cNvPr id="786" name="그림 785">
              <a:extLst>
                <a:ext uri="{FF2B5EF4-FFF2-40B4-BE49-F238E27FC236}">
                  <a16:creationId xmlns:a16="http://schemas.microsoft.com/office/drawing/2014/main" id="{17B951C5-19DC-423D-AA95-F172B24B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9049" y="2284216"/>
              <a:ext cx="84407" cy="163849"/>
            </a:xfrm>
            <a:prstGeom prst="rect">
              <a:avLst/>
            </a:prstGeom>
          </p:spPr>
        </p:pic>
        <p:pic>
          <p:nvPicPr>
            <p:cNvPr id="787" name="그림 786">
              <a:extLst>
                <a:ext uri="{FF2B5EF4-FFF2-40B4-BE49-F238E27FC236}">
                  <a16:creationId xmlns:a16="http://schemas.microsoft.com/office/drawing/2014/main" id="{CDDEA20C-D09B-4177-9908-0863EB75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2232" y="2727492"/>
              <a:ext cx="84407" cy="163849"/>
            </a:xfrm>
            <a:prstGeom prst="rect">
              <a:avLst/>
            </a:prstGeom>
          </p:spPr>
        </p:pic>
        <p:pic>
          <p:nvPicPr>
            <p:cNvPr id="788" name="그림 787">
              <a:extLst>
                <a:ext uri="{FF2B5EF4-FFF2-40B4-BE49-F238E27FC236}">
                  <a16:creationId xmlns:a16="http://schemas.microsoft.com/office/drawing/2014/main" id="{7C613A3E-19F9-48B4-B3D1-18893AF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2950" y="2292470"/>
              <a:ext cx="84407" cy="163849"/>
            </a:xfrm>
            <a:prstGeom prst="rect">
              <a:avLst/>
            </a:prstGeom>
          </p:spPr>
        </p:pic>
        <p:pic>
          <p:nvPicPr>
            <p:cNvPr id="789" name="그림 788">
              <a:extLst>
                <a:ext uri="{FF2B5EF4-FFF2-40B4-BE49-F238E27FC236}">
                  <a16:creationId xmlns:a16="http://schemas.microsoft.com/office/drawing/2014/main" id="{EA479D7B-6832-41E6-B619-4E2628B1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4363" y="3428835"/>
              <a:ext cx="84407" cy="163849"/>
            </a:xfrm>
            <a:prstGeom prst="rect">
              <a:avLst/>
            </a:prstGeom>
          </p:spPr>
        </p:pic>
        <p:pic>
          <p:nvPicPr>
            <p:cNvPr id="790" name="그림 789">
              <a:extLst>
                <a:ext uri="{FF2B5EF4-FFF2-40B4-BE49-F238E27FC236}">
                  <a16:creationId xmlns:a16="http://schemas.microsoft.com/office/drawing/2014/main" id="{263FE81D-7E90-46E6-9A1E-B2A58C19D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9278" y="2578749"/>
              <a:ext cx="84407" cy="163849"/>
            </a:xfrm>
            <a:prstGeom prst="rect">
              <a:avLst/>
            </a:prstGeom>
          </p:spPr>
        </p:pic>
        <p:pic>
          <p:nvPicPr>
            <p:cNvPr id="791" name="그림 790">
              <a:extLst>
                <a:ext uri="{FF2B5EF4-FFF2-40B4-BE49-F238E27FC236}">
                  <a16:creationId xmlns:a16="http://schemas.microsoft.com/office/drawing/2014/main" id="{07FC79D4-2496-49EC-AE53-5CC900BF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3755" y="2885722"/>
              <a:ext cx="84407" cy="163849"/>
            </a:xfrm>
            <a:prstGeom prst="rect">
              <a:avLst/>
            </a:prstGeom>
          </p:spPr>
        </p:pic>
        <p:pic>
          <p:nvPicPr>
            <p:cNvPr id="792" name="그림 791">
              <a:extLst>
                <a:ext uri="{FF2B5EF4-FFF2-40B4-BE49-F238E27FC236}">
                  <a16:creationId xmlns:a16="http://schemas.microsoft.com/office/drawing/2014/main" id="{457482D4-474A-4F1B-BA4C-92AFF588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19589" y="3164036"/>
              <a:ext cx="84407" cy="163849"/>
            </a:xfrm>
            <a:prstGeom prst="rect">
              <a:avLst/>
            </a:prstGeom>
          </p:spPr>
        </p:pic>
        <p:pic>
          <p:nvPicPr>
            <p:cNvPr id="793" name="그림 792">
              <a:extLst>
                <a:ext uri="{FF2B5EF4-FFF2-40B4-BE49-F238E27FC236}">
                  <a16:creationId xmlns:a16="http://schemas.microsoft.com/office/drawing/2014/main" id="{4620032C-44F7-480B-B107-9A7ECA596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55118" y="3120227"/>
              <a:ext cx="84407" cy="163849"/>
            </a:xfrm>
            <a:prstGeom prst="rect">
              <a:avLst/>
            </a:prstGeom>
          </p:spPr>
        </p:pic>
        <p:pic>
          <p:nvPicPr>
            <p:cNvPr id="794" name="그림 793">
              <a:extLst>
                <a:ext uri="{FF2B5EF4-FFF2-40B4-BE49-F238E27FC236}">
                  <a16:creationId xmlns:a16="http://schemas.microsoft.com/office/drawing/2014/main" id="{03C71046-98F9-4AFA-B770-999EC525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74264" y="3050850"/>
              <a:ext cx="84407" cy="163849"/>
            </a:xfrm>
            <a:prstGeom prst="rect">
              <a:avLst/>
            </a:prstGeom>
          </p:spPr>
        </p:pic>
        <p:pic>
          <p:nvPicPr>
            <p:cNvPr id="795" name="그림 794">
              <a:extLst>
                <a:ext uri="{FF2B5EF4-FFF2-40B4-BE49-F238E27FC236}">
                  <a16:creationId xmlns:a16="http://schemas.microsoft.com/office/drawing/2014/main" id="{26DDE714-E203-43E2-B514-1F0A4305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8679" y="3556953"/>
              <a:ext cx="84407" cy="163849"/>
            </a:xfrm>
            <a:prstGeom prst="rect">
              <a:avLst/>
            </a:prstGeom>
          </p:spPr>
        </p:pic>
        <p:pic>
          <p:nvPicPr>
            <p:cNvPr id="796" name="그림 795">
              <a:extLst>
                <a:ext uri="{FF2B5EF4-FFF2-40B4-BE49-F238E27FC236}">
                  <a16:creationId xmlns:a16="http://schemas.microsoft.com/office/drawing/2014/main" id="{98EE85D1-3CBE-460A-9AF1-AEEEA694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8215" y="3512067"/>
              <a:ext cx="84407" cy="163849"/>
            </a:xfrm>
            <a:prstGeom prst="rect">
              <a:avLst/>
            </a:prstGeom>
          </p:spPr>
        </p:pic>
        <p:pic>
          <p:nvPicPr>
            <p:cNvPr id="797" name="그림 796">
              <a:extLst>
                <a:ext uri="{FF2B5EF4-FFF2-40B4-BE49-F238E27FC236}">
                  <a16:creationId xmlns:a16="http://schemas.microsoft.com/office/drawing/2014/main" id="{BE200A44-9C81-4B00-9B1F-30F9F288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385" y="2810063"/>
              <a:ext cx="84407" cy="163849"/>
            </a:xfrm>
            <a:prstGeom prst="rect">
              <a:avLst/>
            </a:prstGeom>
          </p:spPr>
        </p:pic>
        <p:pic>
          <p:nvPicPr>
            <p:cNvPr id="798" name="그림 797">
              <a:extLst>
                <a:ext uri="{FF2B5EF4-FFF2-40B4-BE49-F238E27FC236}">
                  <a16:creationId xmlns:a16="http://schemas.microsoft.com/office/drawing/2014/main" id="{CBE85CFD-DDF4-41BF-A2B9-692FE4BD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559" y="2449797"/>
              <a:ext cx="84407" cy="163849"/>
            </a:xfrm>
            <a:prstGeom prst="rect">
              <a:avLst/>
            </a:prstGeom>
          </p:spPr>
        </p:pic>
        <p:pic>
          <p:nvPicPr>
            <p:cNvPr id="799" name="그림 798">
              <a:extLst>
                <a:ext uri="{FF2B5EF4-FFF2-40B4-BE49-F238E27FC236}">
                  <a16:creationId xmlns:a16="http://schemas.microsoft.com/office/drawing/2014/main" id="{F6126491-85F3-4BD2-9926-A2484680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1225" y="2441579"/>
              <a:ext cx="93005" cy="160091"/>
            </a:xfrm>
            <a:prstGeom prst="rect">
              <a:avLst/>
            </a:prstGeom>
          </p:spPr>
        </p:pic>
        <p:pic>
          <p:nvPicPr>
            <p:cNvPr id="800" name="그림 799">
              <a:extLst>
                <a:ext uri="{FF2B5EF4-FFF2-40B4-BE49-F238E27FC236}">
                  <a16:creationId xmlns:a16="http://schemas.microsoft.com/office/drawing/2014/main" id="{11210630-A4FD-4E0B-BBFA-E36456C28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5881" y="2333093"/>
              <a:ext cx="77328" cy="149949"/>
            </a:xfrm>
            <a:prstGeom prst="rect">
              <a:avLst/>
            </a:prstGeom>
          </p:spPr>
        </p:pic>
        <p:pic>
          <p:nvPicPr>
            <p:cNvPr id="801" name="그림 800">
              <a:extLst>
                <a:ext uri="{FF2B5EF4-FFF2-40B4-BE49-F238E27FC236}">
                  <a16:creationId xmlns:a16="http://schemas.microsoft.com/office/drawing/2014/main" id="{D90E85BC-824B-4C61-A482-67B0F3DD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907" y="2785466"/>
              <a:ext cx="77328" cy="149949"/>
            </a:xfrm>
            <a:prstGeom prst="rect">
              <a:avLst/>
            </a:prstGeom>
          </p:spPr>
        </p:pic>
        <p:pic>
          <p:nvPicPr>
            <p:cNvPr id="802" name="그림 801">
              <a:extLst>
                <a:ext uri="{FF2B5EF4-FFF2-40B4-BE49-F238E27FC236}">
                  <a16:creationId xmlns:a16="http://schemas.microsoft.com/office/drawing/2014/main" id="{2AD55D9C-0EB2-4132-94EC-933A361B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700" y="2794552"/>
              <a:ext cx="77328" cy="149949"/>
            </a:xfrm>
            <a:prstGeom prst="rect">
              <a:avLst/>
            </a:prstGeom>
          </p:spPr>
        </p:pic>
        <p:pic>
          <p:nvPicPr>
            <p:cNvPr id="803" name="그림 802">
              <a:extLst>
                <a:ext uri="{FF2B5EF4-FFF2-40B4-BE49-F238E27FC236}">
                  <a16:creationId xmlns:a16="http://schemas.microsoft.com/office/drawing/2014/main" id="{CB00B8AC-691E-4600-9336-5B9701C2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5325" y="3524085"/>
              <a:ext cx="77328" cy="149949"/>
            </a:xfrm>
            <a:prstGeom prst="rect">
              <a:avLst/>
            </a:prstGeom>
          </p:spPr>
        </p:pic>
        <p:pic>
          <p:nvPicPr>
            <p:cNvPr id="804" name="그림 803">
              <a:extLst>
                <a:ext uri="{FF2B5EF4-FFF2-40B4-BE49-F238E27FC236}">
                  <a16:creationId xmlns:a16="http://schemas.microsoft.com/office/drawing/2014/main" id="{9A407478-AE6A-4D10-B1A4-9A6256EB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0528" y="3321596"/>
              <a:ext cx="77328" cy="149949"/>
            </a:xfrm>
            <a:prstGeom prst="rect">
              <a:avLst/>
            </a:prstGeom>
          </p:spPr>
        </p:pic>
        <p:pic>
          <p:nvPicPr>
            <p:cNvPr id="805" name="그림 804">
              <a:extLst>
                <a:ext uri="{FF2B5EF4-FFF2-40B4-BE49-F238E27FC236}">
                  <a16:creationId xmlns:a16="http://schemas.microsoft.com/office/drawing/2014/main" id="{5615F45B-54C1-47AA-B219-B9698CAE4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8229" y="3021217"/>
              <a:ext cx="77328" cy="149949"/>
            </a:xfrm>
            <a:prstGeom prst="rect">
              <a:avLst/>
            </a:prstGeom>
          </p:spPr>
        </p:pic>
        <p:pic>
          <p:nvPicPr>
            <p:cNvPr id="806" name="그림 805">
              <a:extLst>
                <a:ext uri="{FF2B5EF4-FFF2-40B4-BE49-F238E27FC236}">
                  <a16:creationId xmlns:a16="http://schemas.microsoft.com/office/drawing/2014/main" id="{85C6B17F-EAAB-47F7-B194-D2D93ADD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1569" y="2673453"/>
              <a:ext cx="77328" cy="149949"/>
            </a:xfrm>
            <a:prstGeom prst="rect">
              <a:avLst/>
            </a:prstGeom>
          </p:spPr>
        </p:pic>
        <p:pic>
          <p:nvPicPr>
            <p:cNvPr id="807" name="그림 806">
              <a:extLst>
                <a:ext uri="{FF2B5EF4-FFF2-40B4-BE49-F238E27FC236}">
                  <a16:creationId xmlns:a16="http://schemas.microsoft.com/office/drawing/2014/main" id="{EAB4EA80-2C81-487B-A6CF-FFE8BE49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2159" y="2777713"/>
              <a:ext cx="77328" cy="149949"/>
            </a:xfrm>
            <a:prstGeom prst="rect">
              <a:avLst/>
            </a:prstGeom>
          </p:spPr>
        </p:pic>
        <p:pic>
          <p:nvPicPr>
            <p:cNvPr id="808" name="그림 807">
              <a:extLst>
                <a:ext uri="{FF2B5EF4-FFF2-40B4-BE49-F238E27FC236}">
                  <a16:creationId xmlns:a16="http://schemas.microsoft.com/office/drawing/2014/main" id="{E5F96F0C-DBE9-4738-85BE-55654C1E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430" y="2744135"/>
              <a:ext cx="77328" cy="149949"/>
            </a:xfrm>
            <a:prstGeom prst="rect">
              <a:avLst/>
            </a:prstGeom>
          </p:spPr>
        </p:pic>
        <p:pic>
          <p:nvPicPr>
            <p:cNvPr id="809" name="그림 808">
              <a:extLst>
                <a:ext uri="{FF2B5EF4-FFF2-40B4-BE49-F238E27FC236}">
                  <a16:creationId xmlns:a16="http://schemas.microsoft.com/office/drawing/2014/main" id="{13D7E6FA-2423-4CF5-A052-985BD927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19" y="2924818"/>
              <a:ext cx="77328" cy="149949"/>
            </a:xfrm>
            <a:prstGeom prst="rect">
              <a:avLst/>
            </a:prstGeom>
          </p:spPr>
        </p:pic>
        <p:pic>
          <p:nvPicPr>
            <p:cNvPr id="810" name="그림 809">
              <a:extLst>
                <a:ext uri="{FF2B5EF4-FFF2-40B4-BE49-F238E27FC236}">
                  <a16:creationId xmlns:a16="http://schemas.microsoft.com/office/drawing/2014/main" id="{190F97CD-F37C-460C-9B87-96744A75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8817" y="2338206"/>
              <a:ext cx="77328" cy="149949"/>
            </a:xfrm>
            <a:prstGeom prst="rect">
              <a:avLst/>
            </a:prstGeom>
          </p:spPr>
        </p:pic>
        <p:pic>
          <p:nvPicPr>
            <p:cNvPr id="811" name="그림 810">
              <a:extLst>
                <a:ext uri="{FF2B5EF4-FFF2-40B4-BE49-F238E27FC236}">
                  <a16:creationId xmlns:a16="http://schemas.microsoft.com/office/drawing/2014/main" id="{ACF25294-8E39-48A9-B5A0-9778574A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8271" y="3490262"/>
              <a:ext cx="77328" cy="149949"/>
            </a:xfrm>
            <a:prstGeom prst="rect">
              <a:avLst/>
            </a:prstGeom>
          </p:spPr>
        </p:pic>
        <p:pic>
          <p:nvPicPr>
            <p:cNvPr id="812" name="그림 811">
              <a:extLst>
                <a:ext uri="{FF2B5EF4-FFF2-40B4-BE49-F238E27FC236}">
                  <a16:creationId xmlns:a16="http://schemas.microsoft.com/office/drawing/2014/main" id="{EF88F391-5A1F-4C4D-95B3-906A65B9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4293" y="2951645"/>
              <a:ext cx="109189" cy="192787"/>
            </a:xfrm>
            <a:prstGeom prst="rect">
              <a:avLst/>
            </a:prstGeom>
          </p:spPr>
        </p:pic>
        <p:pic>
          <p:nvPicPr>
            <p:cNvPr id="813" name="그림 812">
              <a:extLst>
                <a:ext uri="{FF2B5EF4-FFF2-40B4-BE49-F238E27FC236}">
                  <a16:creationId xmlns:a16="http://schemas.microsoft.com/office/drawing/2014/main" id="{F6C018FB-7850-44B2-A2E8-134F9FDB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0216" y="2342823"/>
              <a:ext cx="109189" cy="192787"/>
            </a:xfrm>
            <a:prstGeom prst="rect">
              <a:avLst/>
            </a:prstGeom>
          </p:spPr>
        </p:pic>
        <p:pic>
          <p:nvPicPr>
            <p:cNvPr id="814" name="그림 813">
              <a:extLst>
                <a:ext uri="{FF2B5EF4-FFF2-40B4-BE49-F238E27FC236}">
                  <a16:creationId xmlns:a16="http://schemas.microsoft.com/office/drawing/2014/main" id="{A16832D8-0515-4169-9E00-6F280327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7268" y="3443422"/>
              <a:ext cx="109189" cy="192787"/>
            </a:xfrm>
            <a:prstGeom prst="rect">
              <a:avLst/>
            </a:prstGeom>
          </p:spPr>
        </p:pic>
        <p:pic>
          <p:nvPicPr>
            <p:cNvPr id="815" name="그림 814">
              <a:extLst>
                <a:ext uri="{FF2B5EF4-FFF2-40B4-BE49-F238E27FC236}">
                  <a16:creationId xmlns:a16="http://schemas.microsoft.com/office/drawing/2014/main" id="{BDA9CFBB-E8B9-4F77-B6F3-9E7BE0999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433" y="2881980"/>
              <a:ext cx="109189" cy="192787"/>
            </a:xfrm>
            <a:prstGeom prst="rect">
              <a:avLst/>
            </a:prstGeom>
          </p:spPr>
        </p:pic>
        <p:pic>
          <p:nvPicPr>
            <p:cNvPr id="816" name="그림 815">
              <a:extLst>
                <a:ext uri="{FF2B5EF4-FFF2-40B4-BE49-F238E27FC236}">
                  <a16:creationId xmlns:a16="http://schemas.microsoft.com/office/drawing/2014/main" id="{1C85FA42-D6F0-425C-BFF8-2B1C099A4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9398" y="3036380"/>
              <a:ext cx="109189" cy="192787"/>
            </a:xfrm>
            <a:prstGeom prst="rect">
              <a:avLst/>
            </a:prstGeom>
          </p:spPr>
        </p:pic>
        <p:pic>
          <p:nvPicPr>
            <p:cNvPr id="817" name="그림 816">
              <a:extLst>
                <a:ext uri="{FF2B5EF4-FFF2-40B4-BE49-F238E27FC236}">
                  <a16:creationId xmlns:a16="http://schemas.microsoft.com/office/drawing/2014/main" id="{BCB54CF2-BE31-4BD5-8E56-B3946156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840" y="3426257"/>
              <a:ext cx="109189" cy="192787"/>
            </a:xfrm>
            <a:prstGeom prst="rect">
              <a:avLst/>
            </a:prstGeom>
          </p:spPr>
        </p:pic>
        <p:pic>
          <p:nvPicPr>
            <p:cNvPr id="818" name="그림 817">
              <a:extLst>
                <a:ext uri="{FF2B5EF4-FFF2-40B4-BE49-F238E27FC236}">
                  <a16:creationId xmlns:a16="http://schemas.microsoft.com/office/drawing/2014/main" id="{550AA52C-0A1C-491A-AA0F-5E72906D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5099" y="3322665"/>
              <a:ext cx="109189" cy="192787"/>
            </a:xfrm>
            <a:prstGeom prst="rect">
              <a:avLst/>
            </a:prstGeom>
          </p:spPr>
        </p:pic>
        <p:pic>
          <p:nvPicPr>
            <p:cNvPr id="819" name="그림 818">
              <a:extLst>
                <a:ext uri="{FF2B5EF4-FFF2-40B4-BE49-F238E27FC236}">
                  <a16:creationId xmlns:a16="http://schemas.microsoft.com/office/drawing/2014/main" id="{2690BE3B-67DC-4CB6-BB3A-86DA95FD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779" y="2867890"/>
              <a:ext cx="109189" cy="192787"/>
            </a:xfrm>
            <a:prstGeom prst="rect">
              <a:avLst/>
            </a:prstGeom>
          </p:spPr>
        </p:pic>
        <p:pic>
          <p:nvPicPr>
            <p:cNvPr id="820" name="그림 819">
              <a:extLst>
                <a:ext uri="{FF2B5EF4-FFF2-40B4-BE49-F238E27FC236}">
                  <a16:creationId xmlns:a16="http://schemas.microsoft.com/office/drawing/2014/main" id="{5D38D645-4503-407B-8780-7071D824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2963" y="2741770"/>
              <a:ext cx="109189" cy="192787"/>
            </a:xfrm>
            <a:prstGeom prst="rect">
              <a:avLst/>
            </a:prstGeom>
          </p:spPr>
        </p:pic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DEA688B9-531E-4278-9EE1-EC7134985520}"/>
                </a:ext>
              </a:extLst>
            </p:cNvPr>
            <p:cNvGrpSpPr/>
            <p:nvPr/>
          </p:nvGrpSpPr>
          <p:grpSpPr>
            <a:xfrm>
              <a:off x="749918" y="2981740"/>
              <a:ext cx="584138" cy="309473"/>
              <a:chOff x="3023433" y="5115121"/>
              <a:chExt cx="584138" cy="309473"/>
            </a:xfrm>
          </p:grpSpPr>
          <p:pic>
            <p:nvPicPr>
              <p:cNvPr id="822" name="그림 821">
                <a:extLst>
                  <a:ext uri="{FF2B5EF4-FFF2-40B4-BE49-F238E27FC236}">
                    <a16:creationId xmlns:a16="http://schemas.microsoft.com/office/drawing/2014/main" id="{ACA0E13D-DDE0-4DC9-A84B-1DF49AC46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3" name="그림 822">
                <a:extLst>
                  <a:ext uri="{FF2B5EF4-FFF2-40B4-BE49-F238E27FC236}">
                    <a16:creationId xmlns:a16="http://schemas.microsoft.com/office/drawing/2014/main" id="{98FA7FB2-B70B-43DB-9BA5-55284D599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4" name="그림 823">
                <a:extLst>
                  <a:ext uri="{FF2B5EF4-FFF2-40B4-BE49-F238E27FC236}">
                    <a16:creationId xmlns:a16="http://schemas.microsoft.com/office/drawing/2014/main" id="{EC1E565C-3E00-48DF-80B7-CDFB8C6B1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5" name="그림 824">
                <a:extLst>
                  <a:ext uri="{FF2B5EF4-FFF2-40B4-BE49-F238E27FC236}">
                    <a16:creationId xmlns:a16="http://schemas.microsoft.com/office/drawing/2014/main" id="{27A997BC-D286-47DA-BE89-EFDABB1BA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826" name="그룹 825">
              <a:extLst>
                <a:ext uri="{FF2B5EF4-FFF2-40B4-BE49-F238E27FC236}">
                  <a16:creationId xmlns:a16="http://schemas.microsoft.com/office/drawing/2014/main" id="{5305E3F4-2A72-4E75-974B-98412347AC70}"/>
                </a:ext>
              </a:extLst>
            </p:cNvPr>
            <p:cNvGrpSpPr/>
            <p:nvPr/>
          </p:nvGrpSpPr>
          <p:grpSpPr>
            <a:xfrm>
              <a:off x="2270078" y="2929739"/>
              <a:ext cx="566280" cy="291376"/>
              <a:chOff x="3751073" y="4656047"/>
              <a:chExt cx="566280" cy="291376"/>
            </a:xfrm>
          </p:grpSpPr>
          <p:pic>
            <p:nvPicPr>
              <p:cNvPr id="827" name="그림 826">
                <a:extLst>
                  <a:ext uri="{FF2B5EF4-FFF2-40B4-BE49-F238E27FC236}">
                    <a16:creationId xmlns:a16="http://schemas.microsoft.com/office/drawing/2014/main" id="{3BD00AEB-5150-4A61-BECB-A2BD0BA78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751073" y="4713079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8" name="그림 827">
                <a:extLst>
                  <a:ext uri="{FF2B5EF4-FFF2-40B4-BE49-F238E27FC236}">
                    <a16:creationId xmlns:a16="http://schemas.microsoft.com/office/drawing/2014/main" id="{B74CD55C-51BC-4D12-B07C-9F4ACD5863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70172" y="4656047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9" name="그림 828">
                <a:extLst>
                  <a:ext uri="{FF2B5EF4-FFF2-40B4-BE49-F238E27FC236}">
                    <a16:creationId xmlns:a16="http://schemas.microsoft.com/office/drawing/2014/main" id="{D57FFE17-34BA-41BA-892C-71175D52D2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4005868" y="4717125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30" name="그림 829">
                <a:extLst>
                  <a:ext uri="{FF2B5EF4-FFF2-40B4-BE49-F238E27FC236}">
                    <a16:creationId xmlns:a16="http://schemas.microsoft.com/office/drawing/2014/main" id="{0EA36761-72E0-41B5-8E1B-7455246FDB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98953" y="4780926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831" name="그림 830">
              <a:extLst>
                <a:ext uri="{FF2B5EF4-FFF2-40B4-BE49-F238E27FC236}">
                  <a16:creationId xmlns:a16="http://schemas.microsoft.com/office/drawing/2014/main" id="{6EDBCE07-096C-4788-98AE-DBBA94FC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3994" y="3062220"/>
              <a:ext cx="84407" cy="163849"/>
            </a:xfrm>
            <a:prstGeom prst="rect">
              <a:avLst/>
            </a:prstGeom>
          </p:spPr>
        </p:pic>
        <p:pic>
          <p:nvPicPr>
            <p:cNvPr id="832" name="그림 831">
              <a:extLst>
                <a:ext uri="{FF2B5EF4-FFF2-40B4-BE49-F238E27FC236}">
                  <a16:creationId xmlns:a16="http://schemas.microsoft.com/office/drawing/2014/main" id="{050FCE46-6766-4AF2-8720-3FD29B27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7920" y="3260877"/>
              <a:ext cx="84407" cy="163849"/>
            </a:xfrm>
            <a:prstGeom prst="rect">
              <a:avLst/>
            </a:prstGeom>
          </p:spPr>
        </p:pic>
      </p:grp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8B650B6A-6AAE-4C66-82D3-AA21AEB8778E}"/>
              </a:ext>
            </a:extLst>
          </p:cNvPr>
          <p:cNvSpPr/>
          <p:nvPr/>
        </p:nvSpPr>
        <p:spPr>
          <a:xfrm rot="1611955">
            <a:off x="965036" y="5096440"/>
            <a:ext cx="2960385" cy="1102897"/>
          </a:xfrm>
          <a:prstGeom prst="parallelogram">
            <a:avLst>
              <a:gd name="adj" fmla="val 69400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" name="평행 사변형 531">
            <a:extLst>
              <a:ext uri="{FF2B5EF4-FFF2-40B4-BE49-F238E27FC236}">
                <a16:creationId xmlns:a16="http://schemas.microsoft.com/office/drawing/2014/main" id="{1CA35D00-2079-4A15-A7DC-1B91B0165877}"/>
              </a:ext>
            </a:extLst>
          </p:cNvPr>
          <p:cNvSpPr/>
          <p:nvPr/>
        </p:nvSpPr>
        <p:spPr>
          <a:xfrm rot="1611955">
            <a:off x="2612731" y="4366393"/>
            <a:ext cx="26710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평행 사변형 564">
            <a:extLst>
              <a:ext uri="{FF2B5EF4-FFF2-40B4-BE49-F238E27FC236}">
                <a16:creationId xmlns:a16="http://schemas.microsoft.com/office/drawing/2014/main" id="{D1E037E0-AADA-43A3-BEEF-E5473D3BB4C5}"/>
              </a:ext>
            </a:extLst>
          </p:cNvPr>
          <p:cNvSpPr/>
          <p:nvPr/>
        </p:nvSpPr>
        <p:spPr>
          <a:xfrm rot="1611955">
            <a:off x="5512545" y="2731990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6" name="평행 사변형 565">
            <a:extLst>
              <a:ext uri="{FF2B5EF4-FFF2-40B4-BE49-F238E27FC236}">
                <a16:creationId xmlns:a16="http://schemas.microsoft.com/office/drawing/2014/main" id="{FE8FE212-9A4B-4881-9C8F-1B0F32C65349}"/>
              </a:ext>
            </a:extLst>
          </p:cNvPr>
          <p:cNvSpPr/>
          <p:nvPr/>
        </p:nvSpPr>
        <p:spPr>
          <a:xfrm rot="1611955">
            <a:off x="4031935" y="3530941"/>
            <a:ext cx="2807518" cy="1104885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0" name="평행 사변형 569">
            <a:extLst>
              <a:ext uri="{FF2B5EF4-FFF2-40B4-BE49-F238E27FC236}">
                <a16:creationId xmlns:a16="http://schemas.microsoft.com/office/drawing/2014/main" id="{4FC5E986-50D2-4CB5-9ED7-966AEA3F4DBA}"/>
              </a:ext>
            </a:extLst>
          </p:cNvPr>
          <p:cNvSpPr/>
          <p:nvPr/>
        </p:nvSpPr>
        <p:spPr>
          <a:xfrm rot="1611955">
            <a:off x="8346538" y="1020931"/>
            <a:ext cx="3026728" cy="1258193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D807D287-A9D6-4F3D-907C-FEC2DD23ADBA}"/>
              </a:ext>
            </a:extLst>
          </p:cNvPr>
          <p:cNvSpPr txBox="1"/>
          <p:nvPr/>
        </p:nvSpPr>
        <p:spPr>
          <a:xfrm>
            <a:off x="1175787" y="3685269"/>
            <a:ext cx="2557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2.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암호 던전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불빛 따라하기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F5E5D2E8-72F1-4F6B-8850-071B0D32B238}"/>
              </a:ext>
            </a:extLst>
          </p:cNvPr>
          <p:cNvSpPr txBox="1"/>
          <p:nvPr/>
        </p:nvSpPr>
        <p:spPr>
          <a:xfrm>
            <a:off x="5702500" y="4662620"/>
            <a:ext cx="2716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3.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강 건너기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선 따라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손바닥 따라 이동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CC53D0-995E-4221-B06F-B8AA105C0DF1}"/>
              </a:ext>
            </a:extLst>
          </p:cNvPr>
          <p:cNvGrpSpPr/>
          <p:nvPr/>
        </p:nvGrpSpPr>
        <p:grpSpPr>
          <a:xfrm>
            <a:off x="6122930" y="1390648"/>
            <a:ext cx="4412122" cy="2201238"/>
            <a:chOff x="7067608" y="1921526"/>
            <a:chExt cx="2920031" cy="1456824"/>
          </a:xfrm>
        </p:grpSpPr>
        <p:grpSp>
          <p:nvGrpSpPr>
            <p:cNvPr id="613" name="그룹 612">
              <a:extLst>
                <a:ext uri="{FF2B5EF4-FFF2-40B4-BE49-F238E27FC236}">
                  <a16:creationId xmlns:a16="http://schemas.microsoft.com/office/drawing/2014/main" id="{97E03981-8C0A-4303-8806-04CDFC7032D0}"/>
                </a:ext>
              </a:extLst>
            </p:cNvPr>
            <p:cNvGrpSpPr/>
            <p:nvPr/>
          </p:nvGrpSpPr>
          <p:grpSpPr>
            <a:xfrm>
              <a:off x="7086720" y="1921526"/>
              <a:ext cx="2845437" cy="1426333"/>
              <a:chOff x="1787525" y="5212616"/>
              <a:chExt cx="2845437" cy="1426333"/>
            </a:xfrm>
          </p:grpSpPr>
          <p:grpSp>
            <p:nvGrpSpPr>
              <p:cNvPr id="619" name="그룹 618">
                <a:extLst>
                  <a:ext uri="{FF2B5EF4-FFF2-40B4-BE49-F238E27FC236}">
                    <a16:creationId xmlns:a16="http://schemas.microsoft.com/office/drawing/2014/main" id="{82DEF960-F4FD-4BB9-B219-5C4C50FD3649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22" name="그룹 721">
                  <a:extLst>
                    <a:ext uri="{FF2B5EF4-FFF2-40B4-BE49-F238E27FC236}">
                      <a16:creationId xmlns:a16="http://schemas.microsoft.com/office/drawing/2014/main" id="{0D5ACD7B-3D64-4AA6-903B-C9A73B8F6E36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838" name="그룹 837">
                    <a:extLst>
                      <a:ext uri="{FF2B5EF4-FFF2-40B4-BE49-F238E27FC236}">
                        <a16:creationId xmlns:a16="http://schemas.microsoft.com/office/drawing/2014/main" id="{427E65FD-4BAE-417A-A616-BB8E39D1735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28811A7-D6AA-4E95-AFC5-F1E3C21A4F9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59E0AE3-E28B-4AB1-B0D3-5095545197B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839" name="그룹 838">
                    <a:extLst>
                      <a:ext uri="{FF2B5EF4-FFF2-40B4-BE49-F238E27FC236}">
                        <a16:creationId xmlns:a16="http://schemas.microsoft.com/office/drawing/2014/main" id="{C4140354-0E5A-497F-8FCC-23B861A94E6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4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6092425-2E07-4920-A313-0C2EF2A10F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4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C999C6-3287-4BFE-AAC3-00379B7803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840" name="그룹 839">
                    <a:extLst>
                      <a:ext uri="{FF2B5EF4-FFF2-40B4-BE49-F238E27FC236}">
                        <a16:creationId xmlns:a16="http://schemas.microsoft.com/office/drawing/2014/main" id="{C7AE0E14-C909-4BEA-9C0B-E3FCF63EB6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3393E12-F610-44CD-B556-E428B5ED9F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4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351CF60-F490-4736-84CF-B5FE14C9458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23" name="그룹 722">
                  <a:extLst>
                    <a:ext uri="{FF2B5EF4-FFF2-40B4-BE49-F238E27FC236}">
                      <a16:creationId xmlns:a16="http://schemas.microsoft.com/office/drawing/2014/main" id="{9837353F-4238-4E39-AEBD-C1288232E088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24" name="그룹 723">
                    <a:extLst>
                      <a:ext uri="{FF2B5EF4-FFF2-40B4-BE49-F238E27FC236}">
                        <a16:creationId xmlns:a16="http://schemas.microsoft.com/office/drawing/2014/main" id="{37E496B7-2D86-451B-A77C-324A94EF830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319F061-7B20-4628-AB5A-5C85FE79F2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ED7F1A3-098A-43BA-B5DB-49105B6F95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25" name="그룹 724">
                    <a:extLst>
                      <a:ext uri="{FF2B5EF4-FFF2-40B4-BE49-F238E27FC236}">
                        <a16:creationId xmlns:a16="http://schemas.microsoft.com/office/drawing/2014/main" id="{D3C54EEA-3D16-4ED5-906A-F13B4920165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3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084A078-8BBB-4071-88E7-75503CF9B05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0C06931-21ED-4728-99C5-1A1CC177C76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26" name="그룹 725">
                    <a:extLst>
                      <a:ext uri="{FF2B5EF4-FFF2-40B4-BE49-F238E27FC236}">
                        <a16:creationId xmlns:a16="http://schemas.microsoft.com/office/drawing/2014/main" id="{EE47F0A8-BF49-4DE1-BFE3-0DF8F6790B0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2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8CE759-21F6-42B4-A4B9-E3F6009A3FE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A53D562-C742-4F87-A8C8-C29977BFD51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26" name="그룹 625">
                <a:extLst>
                  <a:ext uri="{FF2B5EF4-FFF2-40B4-BE49-F238E27FC236}">
                    <a16:creationId xmlns:a16="http://schemas.microsoft.com/office/drawing/2014/main" id="{93827AAE-A82D-494C-9598-41926FA6D50D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71" name="그룹 670">
                  <a:extLst>
                    <a:ext uri="{FF2B5EF4-FFF2-40B4-BE49-F238E27FC236}">
                      <a16:creationId xmlns:a16="http://schemas.microsoft.com/office/drawing/2014/main" id="{7E16F131-BC9F-427F-9936-C23ACA46404C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82" name="그룹 681">
                    <a:extLst>
                      <a:ext uri="{FF2B5EF4-FFF2-40B4-BE49-F238E27FC236}">
                        <a16:creationId xmlns:a16="http://schemas.microsoft.com/office/drawing/2014/main" id="{C7A87E7A-EA01-493B-9F79-040F2D9C94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19F1D94-973B-4472-AB89-8EEDC42424B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2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E3BA95D-5AA4-411A-AE58-4DE9A54C062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83" name="그룹 682">
                    <a:extLst>
                      <a:ext uri="{FF2B5EF4-FFF2-40B4-BE49-F238E27FC236}">
                        <a16:creationId xmlns:a16="http://schemas.microsoft.com/office/drawing/2014/main" id="{30231156-A7B5-4F78-9925-F4B59E18CCF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AF83760-B729-4B9E-91CF-82728BAE6DA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8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38F03A2-D5B3-42F3-A10F-C8003F67B45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84" name="그룹 683">
                    <a:extLst>
                      <a:ext uri="{FF2B5EF4-FFF2-40B4-BE49-F238E27FC236}">
                        <a16:creationId xmlns:a16="http://schemas.microsoft.com/office/drawing/2014/main" id="{C774C052-FB7F-44F5-8935-46BA5A4FC4A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EB859A6-FC75-4D05-ACF7-AED0C9E4F5A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8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9F65A33-A1E4-4ED0-94D0-2D80295F873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72" name="그룹 671">
                  <a:extLst>
                    <a:ext uri="{FF2B5EF4-FFF2-40B4-BE49-F238E27FC236}">
                      <a16:creationId xmlns:a16="http://schemas.microsoft.com/office/drawing/2014/main" id="{BBE5967A-4CCB-4D0A-8AED-F762CF5FBB31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73" name="그룹 672">
                    <a:extLst>
                      <a:ext uri="{FF2B5EF4-FFF2-40B4-BE49-F238E27FC236}">
                        <a16:creationId xmlns:a16="http://schemas.microsoft.com/office/drawing/2014/main" id="{228F2C96-EBAE-47E8-8BBD-0B107EC3CA8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2611D47-7E1A-46CE-8689-555533819AA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8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4FC274-FDBA-4C8C-96E9-E5419722C4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74" name="그룹 673">
                    <a:extLst>
                      <a:ext uri="{FF2B5EF4-FFF2-40B4-BE49-F238E27FC236}">
                        <a16:creationId xmlns:a16="http://schemas.microsoft.com/office/drawing/2014/main" id="{AB04E590-EFAE-4EAD-A8DE-EB404207E4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7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5D59E03-F0F3-44F7-AE12-30C2568F1F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C5E26F5-D398-4D93-90FB-91C78C44977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75" name="그룹 674">
                    <a:extLst>
                      <a:ext uri="{FF2B5EF4-FFF2-40B4-BE49-F238E27FC236}">
                        <a16:creationId xmlns:a16="http://schemas.microsoft.com/office/drawing/2014/main" id="{77B0D5C2-FDB3-4BFC-98B9-3076EB510C9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7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FF54080-A8F7-4975-BE89-E7E34A5ABAF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C966F67-0683-4DB6-BD54-E6768C99572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849" name="그룹 848">
              <a:extLst>
                <a:ext uri="{FF2B5EF4-FFF2-40B4-BE49-F238E27FC236}">
                  <a16:creationId xmlns:a16="http://schemas.microsoft.com/office/drawing/2014/main" id="{F714665D-DEDE-4418-B9E7-A6AFE1BF1770}"/>
                </a:ext>
              </a:extLst>
            </p:cNvPr>
            <p:cNvGrpSpPr/>
            <p:nvPr/>
          </p:nvGrpSpPr>
          <p:grpSpPr>
            <a:xfrm>
              <a:off x="7067608" y="2362951"/>
              <a:ext cx="2074744" cy="1015399"/>
              <a:chOff x="6840210" y="2540527"/>
              <a:chExt cx="2074744" cy="1015399"/>
            </a:xfrm>
          </p:grpSpPr>
          <p:pic>
            <p:nvPicPr>
              <p:cNvPr id="850" name="그림 849">
                <a:extLst>
                  <a:ext uri="{FF2B5EF4-FFF2-40B4-BE49-F238E27FC236}">
                    <a16:creationId xmlns:a16="http://schemas.microsoft.com/office/drawing/2014/main" id="{7375BBE1-19A9-4669-92CB-B7753B3743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1" name="그림 850">
                <a:extLst>
                  <a:ext uri="{FF2B5EF4-FFF2-40B4-BE49-F238E27FC236}">
                    <a16:creationId xmlns:a16="http://schemas.microsoft.com/office/drawing/2014/main" id="{AC5FA34A-29DF-4278-8579-AB98E4864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2" name="그림 851">
                <a:extLst>
                  <a:ext uri="{FF2B5EF4-FFF2-40B4-BE49-F238E27FC236}">
                    <a16:creationId xmlns:a16="http://schemas.microsoft.com/office/drawing/2014/main" id="{F9811CBC-AA13-4C0A-9085-39E250E97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3" name="그림 852">
                <a:extLst>
                  <a:ext uri="{FF2B5EF4-FFF2-40B4-BE49-F238E27FC236}">
                    <a16:creationId xmlns:a16="http://schemas.microsoft.com/office/drawing/2014/main" id="{848D3785-11B7-46DF-B2CF-C9B79BD0C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4" name="그림 853">
                <a:extLst>
                  <a:ext uri="{FF2B5EF4-FFF2-40B4-BE49-F238E27FC236}">
                    <a16:creationId xmlns:a16="http://schemas.microsoft.com/office/drawing/2014/main" id="{3A0720C0-0A6F-4804-A416-1E7DDCBE3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5" name="그림 854">
                <a:extLst>
                  <a:ext uri="{FF2B5EF4-FFF2-40B4-BE49-F238E27FC236}">
                    <a16:creationId xmlns:a16="http://schemas.microsoft.com/office/drawing/2014/main" id="{3248D862-54BC-4EDD-82DA-F02FAFC4CD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856" name="그룹 855">
              <a:extLst>
                <a:ext uri="{FF2B5EF4-FFF2-40B4-BE49-F238E27FC236}">
                  <a16:creationId xmlns:a16="http://schemas.microsoft.com/office/drawing/2014/main" id="{6D8BAD15-DE7B-44F0-A6B0-64D43D2678F4}"/>
                </a:ext>
              </a:extLst>
            </p:cNvPr>
            <p:cNvGrpSpPr/>
            <p:nvPr/>
          </p:nvGrpSpPr>
          <p:grpSpPr>
            <a:xfrm>
              <a:off x="7353672" y="2219904"/>
              <a:ext cx="2074744" cy="1015399"/>
              <a:chOff x="6840210" y="2540527"/>
              <a:chExt cx="2074744" cy="1015399"/>
            </a:xfrm>
          </p:grpSpPr>
          <p:pic>
            <p:nvPicPr>
              <p:cNvPr id="857" name="그림 856">
                <a:extLst>
                  <a:ext uri="{FF2B5EF4-FFF2-40B4-BE49-F238E27FC236}">
                    <a16:creationId xmlns:a16="http://schemas.microsoft.com/office/drawing/2014/main" id="{86B8ECBD-57AA-4A82-B02F-92D4B8C9A7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8" name="그림 857">
                <a:extLst>
                  <a:ext uri="{FF2B5EF4-FFF2-40B4-BE49-F238E27FC236}">
                    <a16:creationId xmlns:a16="http://schemas.microsoft.com/office/drawing/2014/main" id="{C07E77AE-681A-418D-B8B2-8C8E4DB478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9" name="그림 858">
                <a:extLst>
                  <a:ext uri="{FF2B5EF4-FFF2-40B4-BE49-F238E27FC236}">
                    <a16:creationId xmlns:a16="http://schemas.microsoft.com/office/drawing/2014/main" id="{CC59F4E4-7B0D-4262-A829-FCDA73B2D0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0" name="그림 859">
                <a:extLst>
                  <a:ext uri="{FF2B5EF4-FFF2-40B4-BE49-F238E27FC236}">
                    <a16:creationId xmlns:a16="http://schemas.microsoft.com/office/drawing/2014/main" id="{95A8EF5B-041D-4DA5-9BAA-B021E258D1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1" name="그림 860">
                <a:extLst>
                  <a:ext uri="{FF2B5EF4-FFF2-40B4-BE49-F238E27FC236}">
                    <a16:creationId xmlns:a16="http://schemas.microsoft.com/office/drawing/2014/main" id="{7D721663-3055-4655-9FAD-AD426133C4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2" name="그림 861">
                <a:extLst>
                  <a:ext uri="{FF2B5EF4-FFF2-40B4-BE49-F238E27FC236}">
                    <a16:creationId xmlns:a16="http://schemas.microsoft.com/office/drawing/2014/main" id="{08BC9A30-739C-453F-A3C6-07C7BDCBD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43B282C8-9C0C-4019-A901-78ED9A31FE29}"/>
                </a:ext>
              </a:extLst>
            </p:cNvPr>
            <p:cNvGrpSpPr/>
            <p:nvPr/>
          </p:nvGrpSpPr>
          <p:grpSpPr>
            <a:xfrm>
              <a:off x="7628525" y="2083935"/>
              <a:ext cx="2074744" cy="1015399"/>
              <a:chOff x="6840210" y="2540527"/>
              <a:chExt cx="2074744" cy="1015399"/>
            </a:xfrm>
          </p:grpSpPr>
          <p:pic>
            <p:nvPicPr>
              <p:cNvPr id="864" name="그림 863">
                <a:extLst>
                  <a:ext uri="{FF2B5EF4-FFF2-40B4-BE49-F238E27FC236}">
                    <a16:creationId xmlns:a16="http://schemas.microsoft.com/office/drawing/2014/main" id="{001463F0-B11C-4216-872D-E49D29C20D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5" name="그림 864">
                <a:extLst>
                  <a:ext uri="{FF2B5EF4-FFF2-40B4-BE49-F238E27FC236}">
                    <a16:creationId xmlns:a16="http://schemas.microsoft.com/office/drawing/2014/main" id="{8D5E36DA-76AF-451E-88BB-DA20382F80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6" name="그림 865">
                <a:extLst>
                  <a:ext uri="{FF2B5EF4-FFF2-40B4-BE49-F238E27FC236}">
                    <a16:creationId xmlns:a16="http://schemas.microsoft.com/office/drawing/2014/main" id="{A8FD7876-FD92-4512-BC15-CDAF4A5B2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7" name="그림 866">
                <a:extLst>
                  <a:ext uri="{FF2B5EF4-FFF2-40B4-BE49-F238E27FC236}">
                    <a16:creationId xmlns:a16="http://schemas.microsoft.com/office/drawing/2014/main" id="{86CC6D39-349A-4079-9750-85C9512F2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8" name="그림 867">
                <a:extLst>
                  <a:ext uri="{FF2B5EF4-FFF2-40B4-BE49-F238E27FC236}">
                    <a16:creationId xmlns:a16="http://schemas.microsoft.com/office/drawing/2014/main" id="{62C9C44B-61DD-4C0A-90BD-B5BE3A9F0D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9" name="그림 868">
                <a:extLst>
                  <a:ext uri="{FF2B5EF4-FFF2-40B4-BE49-F238E27FC236}">
                    <a16:creationId xmlns:a16="http://schemas.microsoft.com/office/drawing/2014/main" id="{DB751016-9F50-41E0-B5F4-19F2D938F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870" name="그룹 869">
              <a:extLst>
                <a:ext uri="{FF2B5EF4-FFF2-40B4-BE49-F238E27FC236}">
                  <a16:creationId xmlns:a16="http://schemas.microsoft.com/office/drawing/2014/main" id="{456C2872-228B-424A-8D45-CDD452C2D8B9}"/>
                </a:ext>
              </a:extLst>
            </p:cNvPr>
            <p:cNvGrpSpPr/>
            <p:nvPr/>
          </p:nvGrpSpPr>
          <p:grpSpPr>
            <a:xfrm>
              <a:off x="7912895" y="1942328"/>
              <a:ext cx="2074744" cy="1015399"/>
              <a:chOff x="6840210" y="2540527"/>
              <a:chExt cx="2074744" cy="1015399"/>
            </a:xfrm>
          </p:grpSpPr>
          <p:pic>
            <p:nvPicPr>
              <p:cNvPr id="871" name="그림 870">
                <a:extLst>
                  <a:ext uri="{FF2B5EF4-FFF2-40B4-BE49-F238E27FC236}">
                    <a16:creationId xmlns:a16="http://schemas.microsoft.com/office/drawing/2014/main" id="{E0CEDCAF-27DE-43E1-86F6-A8D54BA1A6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2" name="그림 871">
                <a:extLst>
                  <a:ext uri="{FF2B5EF4-FFF2-40B4-BE49-F238E27FC236}">
                    <a16:creationId xmlns:a16="http://schemas.microsoft.com/office/drawing/2014/main" id="{2CF9B579-3B6C-4B9B-AB4E-DBF71366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4" name="그림 873">
                <a:extLst>
                  <a:ext uri="{FF2B5EF4-FFF2-40B4-BE49-F238E27FC236}">
                    <a16:creationId xmlns:a16="http://schemas.microsoft.com/office/drawing/2014/main" id="{48D9B2B5-FE55-4066-98E2-3EE35C4F72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5" name="그림 874">
                <a:extLst>
                  <a:ext uri="{FF2B5EF4-FFF2-40B4-BE49-F238E27FC236}">
                    <a16:creationId xmlns:a16="http://schemas.microsoft.com/office/drawing/2014/main" id="{F63FDC12-80AB-406B-9634-68B2167CF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6" name="그림 875">
                <a:extLst>
                  <a:ext uri="{FF2B5EF4-FFF2-40B4-BE49-F238E27FC236}">
                    <a16:creationId xmlns:a16="http://schemas.microsoft.com/office/drawing/2014/main" id="{B5112F84-C63C-47F6-A62F-F9B8D97CCB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7" name="그림 876">
                <a:extLst>
                  <a:ext uri="{FF2B5EF4-FFF2-40B4-BE49-F238E27FC236}">
                    <a16:creationId xmlns:a16="http://schemas.microsoft.com/office/drawing/2014/main" id="{1BE23C65-A407-4B33-B38D-5810DA2555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pic>
          <p:nvPicPr>
            <p:cNvPr id="878" name="그림 877">
              <a:extLst>
                <a:ext uri="{FF2B5EF4-FFF2-40B4-BE49-F238E27FC236}">
                  <a16:creationId xmlns:a16="http://schemas.microsoft.com/office/drawing/2014/main" id="{BFAA3EC6-875A-4C40-9AEF-E9031BD43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7760403" y="2727977"/>
              <a:ext cx="564996" cy="276379"/>
            </a:xfrm>
            <a:prstGeom prst="rect">
              <a:avLst/>
            </a:prstGeom>
          </p:spPr>
        </p:pic>
        <p:pic>
          <p:nvPicPr>
            <p:cNvPr id="881" name="그림 880">
              <a:extLst>
                <a:ext uri="{FF2B5EF4-FFF2-40B4-BE49-F238E27FC236}">
                  <a16:creationId xmlns:a16="http://schemas.microsoft.com/office/drawing/2014/main" id="{0B319045-55D1-4DCB-8C0D-212D879C7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005973" y="2603599"/>
              <a:ext cx="564996" cy="276379"/>
            </a:xfrm>
            <a:prstGeom prst="rect">
              <a:avLst/>
            </a:prstGeom>
          </p:spPr>
        </p:pic>
        <p:pic>
          <p:nvPicPr>
            <p:cNvPr id="882" name="그림 881">
              <a:extLst>
                <a:ext uri="{FF2B5EF4-FFF2-40B4-BE49-F238E27FC236}">
                  <a16:creationId xmlns:a16="http://schemas.microsoft.com/office/drawing/2014/main" id="{0AA03671-CDF7-404F-819A-32519E4A2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230350" y="2480056"/>
              <a:ext cx="564996" cy="276379"/>
            </a:xfrm>
            <a:prstGeom prst="rect">
              <a:avLst/>
            </a:prstGeom>
          </p:spPr>
        </p:pic>
        <p:pic>
          <p:nvPicPr>
            <p:cNvPr id="883" name="그림 882">
              <a:extLst>
                <a:ext uri="{FF2B5EF4-FFF2-40B4-BE49-F238E27FC236}">
                  <a16:creationId xmlns:a16="http://schemas.microsoft.com/office/drawing/2014/main" id="{4A58F214-E312-4EB2-8463-28FA516F9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477039" y="2356119"/>
              <a:ext cx="564996" cy="276379"/>
            </a:xfrm>
            <a:prstGeom prst="rect">
              <a:avLst/>
            </a:prstGeom>
          </p:spPr>
        </p:pic>
        <p:pic>
          <p:nvPicPr>
            <p:cNvPr id="884" name="그림 883">
              <a:extLst>
                <a:ext uri="{FF2B5EF4-FFF2-40B4-BE49-F238E27FC236}">
                  <a16:creationId xmlns:a16="http://schemas.microsoft.com/office/drawing/2014/main" id="{2391E823-F939-4879-A2A8-E1BB4D4BE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624467" y="2270306"/>
              <a:ext cx="564996" cy="276379"/>
            </a:xfrm>
            <a:prstGeom prst="rect">
              <a:avLst/>
            </a:prstGeom>
          </p:spPr>
        </p:pic>
        <p:pic>
          <p:nvPicPr>
            <p:cNvPr id="885" name="그림 884">
              <a:extLst>
                <a:ext uri="{FF2B5EF4-FFF2-40B4-BE49-F238E27FC236}">
                  <a16:creationId xmlns:a16="http://schemas.microsoft.com/office/drawing/2014/main" id="{77DC7654-47E6-4E03-9896-7F1312F7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670886" y="2668394"/>
              <a:ext cx="213332" cy="213332"/>
            </a:xfrm>
            <a:prstGeom prst="rect">
              <a:avLst/>
            </a:prstGeom>
          </p:spPr>
        </p:pic>
        <p:pic>
          <p:nvPicPr>
            <p:cNvPr id="887" name="그림 886">
              <a:extLst>
                <a:ext uri="{FF2B5EF4-FFF2-40B4-BE49-F238E27FC236}">
                  <a16:creationId xmlns:a16="http://schemas.microsoft.com/office/drawing/2014/main" id="{C5D9DDA7-95A5-49EB-ADF9-EB5D781E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8248873" y="2651739"/>
              <a:ext cx="213332" cy="213332"/>
            </a:xfrm>
            <a:prstGeom prst="rect">
              <a:avLst/>
            </a:prstGeom>
          </p:spPr>
        </p:pic>
        <p:pic>
          <p:nvPicPr>
            <p:cNvPr id="888" name="그림 887">
              <a:extLst>
                <a:ext uri="{FF2B5EF4-FFF2-40B4-BE49-F238E27FC236}">
                  <a16:creationId xmlns:a16="http://schemas.microsoft.com/office/drawing/2014/main" id="{FA8C6AF2-1488-4DDF-92D7-DB9DB0DB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8545157" y="2489891"/>
              <a:ext cx="213332" cy="213332"/>
            </a:xfrm>
            <a:prstGeom prst="rect">
              <a:avLst/>
            </a:prstGeom>
          </p:spPr>
        </p:pic>
        <p:pic>
          <p:nvPicPr>
            <p:cNvPr id="889" name="그림 888">
              <a:extLst>
                <a:ext uri="{FF2B5EF4-FFF2-40B4-BE49-F238E27FC236}">
                  <a16:creationId xmlns:a16="http://schemas.microsoft.com/office/drawing/2014/main" id="{D570B748-CFBD-401A-8CAC-397F7F3CB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8799362" y="2365982"/>
              <a:ext cx="213332" cy="213332"/>
            </a:xfrm>
            <a:prstGeom prst="rect">
              <a:avLst/>
            </a:prstGeom>
          </p:spPr>
        </p:pic>
        <p:pic>
          <p:nvPicPr>
            <p:cNvPr id="890" name="그림 889">
              <a:extLst>
                <a:ext uri="{FF2B5EF4-FFF2-40B4-BE49-F238E27FC236}">
                  <a16:creationId xmlns:a16="http://schemas.microsoft.com/office/drawing/2014/main" id="{8665A242-863F-48D7-A6D3-68D81C1ED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932019" y="2534613"/>
              <a:ext cx="213332" cy="213332"/>
            </a:xfrm>
            <a:prstGeom prst="rect">
              <a:avLst/>
            </a:prstGeom>
          </p:spPr>
        </p:pic>
        <p:pic>
          <p:nvPicPr>
            <p:cNvPr id="891" name="그림 890">
              <a:extLst>
                <a:ext uri="{FF2B5EF4-FFF2-40B4-BE49-F238E27FC236}">
                  <a16:creationId xmlns:a16="http://schemas.microsoft.com/office/drawing/2014/main" id="{768CD688-61E9-47DE-97F3-696C7C9AB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8250834" y="2341469"/>
              <a:ext cx="213332" cy="213332"/>
            </a:xfrm>
            <a:prstGeom prst="rect">
              <a:avLst/>
            </a:prstGeom>
          </p:spPr>
        </p:pic>
        <p:pic>
          <p:nvPicPr>
            <p:cNvPr id="892" name="그림 891">
              <a:extLst>
                <a:ext uri="{FF2B5EF4-FFF2-40B4-BE49-F238E27FC236}">
                  <a16:creationId xmlns:a16="http://schemas.microsoft.com/office/drawing/2014/main" id="{E95B6FBB-66D8-4DF9-9C5F-3C95D44F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8550138" y="2185337"/>
              <a:ext cx="213332" cy="213332"/>
            </a:xfrm>
            <a:prstGeom prst="rect">
              <a:avLst/>
            </a:prstGeom>
          </p:spPr>
        </p:pic>
        <p:pic>
          <p:nvPicPr>
            <p:cNvPr id="896" name="그림 895">
              <a:extLst>
                <a:ext uri="{FF2B5EF4-FFF2-40B4-BE49-F238E27FC236}">
                  <a16:creationId xmlns:a16="http://schemas.microsoft.com/office/drawing/2014/main" id="{ED668B33-B85B-4DFC-A122-0FDD562C9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2495" y="2423776"/>
              <a:ext cx="268787" cy="268787"/>
            </a:xfrm>
            <a:prstGeom prst="rect">
              <a:avLst/>
            </a:prstGeom>
          </p:spPr>
        </p:pic>
        <p:pic>
          <p:nvPicPr>
            <p:cNvPr id="886" name="그림 885">
              <a:extLst>
                <a:ext uri="{FF2B5EF4-FFF2-40B4-BE49-F238E27FC236}">
                  <a16:creationId xmlns:a16="http://schemas.microsoft.com/office/drawing/2014/main" id="{D98D4791-50E1-4D36-8027-AFC9BC70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957115" y="2813946"/>
              <a:ext cx="213332" cy="213332"/>
            </a:xfrm>
            <a:prstGeom prst="rect">
              <a:avLst/>
            </a:prstGeom>
          </p:spPr>
        </p:pic>
      </p:grpSp>
      <p:sp>
        <p:nvSpPr>
          <p:cNvPr id="873" name="평행 사변형 872">
            <a:extLst>
              <a:ext uri="{FF2B5EF4-FFF2-40B4-BE49-F238E27FC236}">
                <a16:creationId xmlns:a16="http://schemas.microsoft.com/office/drawing/2014/main" id="{20DEF901-CC72-4698-A592-178069303C15}"/>
              </a:ext>
            </a:extLst>
          </p:cNvPr>
          <p:cNvSpPr/>
          <p:nvPr/>
        </p:nvSpPr>
        <p:spPr>
          <a:xfrm rot="1611955">
            <a:off x="6143618" y="1611220"/>
            <a:ext cx="4383289" cy="1737530"/>
          </a:xfrm>
          <a:prstGeom prst="parallelogram">
            <a:avLst>
              <a:gd name="adj" fmla="val 71732"/>
            </a:avLst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A7E63-468F-4A44-9AFD-3258FE27111B}"/>
              </a:ext>
            </a:extLst>
          </p:cNvPr>
          <p:cNvGrpSpPr/>
          <p:nvPr/>
        </p:nvGrpSpPr>
        <p:grpSpPr>
          <a:xfrm>
            <a:off x="5359641" y="2319605"/>
            <a:ext cx="2288950" cy="962164"/>
            <a:chOff x="-385997" y="5734566"/>
            <a:chExt cx="2288950" cy="962164"/>
          </a:xfrm>
        </p:grpSpPr>
        <p:sp>
          <p:nvSpPr>
            <p:cNvPr id="1075" name="말풍선: 모서리가 둥근 사각형 1074">
              <a:extLst>
                <a:ext uri="{FF2B5EF4-FFF2-40B4-BE49-F238E27FC236}">
                  <a16:creationId xmlns:a16="http://schemas.microsoft.com/office/drawing/2014/main" id="{09F957F0-9866-4213-82C6-601481957824}"/>
                </a:ext>
              </a:extLst>
            </p:cNvPr>
            <p:cNvSpPr/>
            <p:nvPr/>
          </p:nvSpPr>
          <p:spPr>
            <a:xfrm>
              <a:off x="-385997" y="5734566"/>
              <a:ext cx="1372644" cy="816512"/>
            </a:xfrm>
            <a:prstGeom prst="wedgeRoundRectCallout">
              <a:avLst>
                <a:gd name="adj1" fmla="val 72593"/>
                <a:gd name="adj2" fmla="val 17350"/>
                <a:gd name="adj3" fmla="val 16667"/>
              </a:avLst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내 노래 실력을 </a:t>
              </a:r>
              <a:r>
                <a:rPr lang="ko-KR" altLang="en-US" sz="1400" dirty="0" err="1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뽐</a:t>
              </a: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내 볼까</a:t>
              </a: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  <a:endPara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9D81EBE-027B-4D02-9FF2-1ACA747AADEF}"/>
                </a:ext>
              </a:extLst>
            </p:cNvPr>
            <p:cNvGrpSpPr/>
            <p:nvPr/>
          </p:nvGrpSpPr>
          <p:grpSpPr>
            <a:xfrm>
              <a:off x="1248449" y="6085067"/>
              <a:ext cx="654504" cy="611663"/>
              <a:chOff x="1248449" y="6085067"/>
              <a:chExt cx="654504" cy="611663"/>
            </a:xfrm>
          </p:grpSpPr>
          <p:pic>
            <p:nvPicPr>
              <p:cNvPr id="284" name="그림 283">
                <a:extLst>
                  <a:ext uri="{FF2B5EF4-FFF2-40B4-BE49-F238E27FC236}">
                    <a16:creationId xmlns:a16="http://schemas.microsoft.com/office/drawing/2014/main" id="{453B4E66-31C7-4B62-988E-973D960A4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BEBA8EAE-BF5A-486C-A8C5-ECC9F3942E4B}">
                    <a14:imgProps xmlns:a14="http://schemas.microsoft.com/office/drawing/2010/main">
                      <a14:imgLayer r:embed="rId45">
                        <a14:imgEffect>
                          <a14:backgroundRemoval t="10000" b="90000" l="10000" r="90000">
                            <a14:backgroundMark x1="26545" y1="75486" x2="34909" y2="79961"/>
                            <a14:backgroundMark x1="58727" y1="80545" x2="66000" y2="7704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48449" y="6085067"/>
                <a:ext cx="654504" cy="611663"/>
              </a:xfrm>
              <a:prstGeom prst="rect">
                <a:avLst/>
              </a:prstGeom>
              <a:effectLst>
                <a:outerShdw blurRad="76200" dist="76200" dir="3000000" sx="103000" sy="103000" algn="tl" rotWithShape="0">
                  <a:prstClr val="black">
                    <a:alpha val="31000"/>
                  </a:prstClr>
                </a:outerShdw>
              </a:effectLst>
            </p:spPr>
          </p:pic>
          <p:pic>
            <p:nvPicPr>
              <p:cNvPr id="591" name="그림 590">
                <a:extLst>
                  <a:ext uri="{FF2B5EF4-FFF2-40B4-BE49-F238E27FC236}">
                    <a16:creationId xmlns:a16="http://schemas.microsoft.com/office/drawing/2014/main" id="{75D56291-FC26-45B1-972A-8FDEE54D1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BEBA8EAE-BF5A-486C-A8C5-ECC9F3942E4B}">
                    <a14:imgProps xmlns:a14="http://schemas.microsoft.com/office/drawing/2010/main">
                      <a14:imgLayer r:embed="rId47">
                        <a14:imgEffect>
                          <a14:backgroundRemoval t="9783" b="89674" l="7207" r="89640">
                            <a14:foregroundMark x1="31532" y1="21196" x2="31982" y2="21739"/>
                            <a14:foregroundMark x1="55856" y1="21196" x2="55856" y2="21196"/>
                            <a14:foregroundMark x1="64865" y1="35870" x2="65766" y2="38587"/>
                            <a14:foregroundMark x1="21622" y1="35870" x2="21622" y2="41848"/>
                            <a14:foregroundMark x1="7207" y1="53261" x2="7207" y2="55978"/>
                            <a14:foregroundMark x1="11261" y1="52717" x2="10811" y2="54891"/>
                            <a14:foregroundMark x1="16216" y1="52717" x2="16216" y2="53804"/>
                            <a14:foregroundMark x1="70270" y1="52174" x2="69820" y2="54348"/>
                            <a14:foregroundMark x1="74324" y1="51630" x2="74324" y2="53261"/>
                            <a14:foregroundMark x1="80180" y1="52174" x2="80180" y2="5380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274478">
                <a:off x="1525243" y="6278419"/>
                <a:ext cx="367974" cy="304988"/>
              </a:xfrm>
              <a:prstGeom prst="rect">
                <a:avLst/>
              </a:prstGeom>
            </p:spPr>
          </p:pic>
        </p:grpSp>
      </p:grpSp>
      <p:sp>
        <p:nvSpPr>
          <p:cNvPr id="623" name="TextBox 622">
            <a:extLst>
              <a:ext uri="{FF2B5EF4-FFF2-40B4-BE49-F238E27FC236}">
                <a16:creationId xmlns:a16="http://schemas.microsoft.com/office/drawing/2014/main" id="{42886AB3-21C9-4DD1-9521-8F52F785607F}"/>
              </a:ext>
            </a:extLst>
          </p:cNvPr>
          <p:cNvSpPr txBox="1"/>
          <p:nvPr/>
        </p:nvSpPr>
        <p:spPr>
          <a:xfrm>
            <a:off x="8330474" y="2957607"/>
            <a:ext cx="2577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5.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노래로 </a:t>
            </a:r>
            <a:r>
              <a:rPr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잠들게  하기</a:t>
            </a:r>
            <a:b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노래 하기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5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1AFD24-29FB-44DA-8347-F996A51E1F8F}"/>
              </a:ext>
            </a:extLst>
          </p:cNvPr>
          <p:cNvGrpSpPr/>
          <p:nvPr/>
        </p:nvGrpSpPr>
        <p:grpSpPr>
          <a:xfrm>
            <a:off x="7489572" y="978040"/>
            <a:ext cx="4107342" cy="2049182"/>
            <a:chOff x="8223830" y="817843"/>
            <a:chExt cx="2920031" cy="14568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EBE3B026-E533-40BA-A024-74D26725EAA8}"/>
                </a:ext>
              </a:extLst>
            </p:cNvPr>
            <p:cNvGrpSpPr/>
            <p:nvPr/>
          </p:nvGrpSpPr>
          <p:grpSpPr>
            <a:xfrm>
              <a:off x="8242942" y="817843"/>
              <a:ext cx="2845437" cy="1426333"/>
              <a:chOff x="1787525" y="5212616"/>
              <a:chExt cx="2845437" cy="1426333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B7F2105B-2773-42ED-98E3-6410DF85C9C6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3D92D91F-DA1E-4209-A88D-429BE32D4AA7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89" name="그룹 188">
                    <a:extLst>
                      <a:ext uri="{FF2B5EF4-FFF2-40B4-BE49-F238E27FC236}">
                        <a16:creationId xmlns:a16="http://schemas.microsoft.com/office/drawing/2014/main" id="{A6CABDCD-25A0-4D86-81EE-94909488AEB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9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29D8BD8-3AEB-4BCD-8618-10312ABA8F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D3F759A-1525-4532-9C2F-FB6206AF38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90" name="그룹 189">
                    <a:extLst>
                      <a:ext uri="{FF2B5EF4-FFF2-40B4-BE49-F238E27FC236}">
                        <a16:creationId xmlns:a16="http://schemas.microsoft.com/office/drawing/2014/main" id="{1EBC5B7F-880E-4A12-9980-D8C7E675A93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9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3FBCCBB-A355-4B63-B22C-0B79C2700EA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E8AB5FB-03CD-4106-AE4A-F9278658213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91" name="그룹 190">
                    <a:extLst>
                      <a:ext uri="{FF2B5EF4-FFF2-40B4-BE49-F238E27FC236}">
                        <a16:creationId xmlns:a16="http://schemas.microsoft.com/office/drawing/2014/main" id="{D2E23A3B-F695-4B9E-B331-6ACD04D91D8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9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9833B92-B2AB-42A1-AFFD-5848C7AA20E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22BC3DA-E778-4439-A6FC-BC722D61717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79" name="그룹 178">
                  <a:extLst>
                    <a:ext uri="{FF2B5EF4-FFF2-40B4-BE49-F238E27FC236}">
                      <a16:creationId xmlns:a16="http://schemas.microsoft.com/office/drawing/2014/main" id="{15B2F39B-FDD9-44E9-A998-0603B18B14C1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07E7E927-1FC1-4A58-AE9F-69CD0771E96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8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8D37B45-8ADC-46F7-93C2-E463BB7D88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8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83A63D7-9495-4230-8646-FF73FD0809A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CAD18E37-C4A5-4A9A-A6B0-EB5611EAAEE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8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46A04EE-43B4-458C-9494-9BCD1CEE47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8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A8F22BB-F7F3-4E1B-BF40-A113EF5F6B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E647A323-6A1A-4687-A9F0-79A3DD504D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8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85E4254-A30A-44C0-A0B0-C0A26FAC337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8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0B9FE4B-A7F5-4615-93A9-60EF6C1087A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D86D37F6-E7C2-4677-AD40-ADE3BA78AE42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79181010-3603-4D98-8628-44F01B039E0F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69" name="그룹 168">
                    <a:extLst>
                      <a:ext uri="{FF2B5EF4-FFF2-40B4-BE49-F238E27FC236}">
                        <a16:creationId xmlns:a16="http://schemas.microsoft.com/office/drawing/2014/main" id="{437144FB-8890-4244-8AB5-AF624F3F257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7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CA6D621-AC9C-46EB-A620-945F136B126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7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D338DBB-755E-4FF7-9DF9-DEF98C71AC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70" name="그룹 169">
                    <a:extLst>
                      <a:ext uri="{FF2B5EF4-FFF2-40B4-BE49-F238E27FC236}">
                        <a16:creationId xmlns:a16="http://schemas.microsoft.com/office/drawing/2014/main" id="{46D34CE0-83A5-4B10-8031-A6FC2B9862C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7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4555FB8-82BD-4099-B68C-4D51D93480F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7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8443176-65C0-49EC-B38E-3C1D2E30E45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71" name="그룹 170">
                    <a:extLst>
                      <a:ext uri="{FF2B5EF4-FFF2-40B4-BE49-F238E27FC236}">
                        <a16:creationId xmlns:a16="http://schemas.microsoft.com/office/drawing/2014/main" id="{A8C847E6-7ED5-4DA0-B5DB-C4A9FB66A73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7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EB78223-95F2-4D95-BDD2-C9E435ACFA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7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0BECA9-997A-4B0F-B79A-7104AA6DA30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A0546FC6-A5D5-477B-ABF4-26E36E5CA572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4E384B6F-CC9A-4AAD-B709-01EEA6F3943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1A94C90-6846-4C3B-824D-E8DED8241A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0A4BF4A-861F-4546-BF6A-4204DC80248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A209213A-F15B-4AC5-B167-0A714080C71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5D51891-2BE5-41D8-8A32-5DD823D874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22759A7-7C27-471A-8E98-87AA2DFC335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62" name="그룹 161">
                    <a:extLst>
                      <a:ext uri="{FF2B5EF4-FFF2-40B4-BE49-F238E27FC236}">
                        <a16:creationId xmlns:a16="http://schemas.microsoft.com/office/drawing/2014/main" id="{C17D7A64-666C-45F2-A16E-4907E5234DC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6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6ECBA1E-8740-4613-9350-B3833EA1E76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6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9F73687-6A48-43AF-BCA7-51DEA70C1E3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5E4716BF-D2F0-4808-8F4B-87CFAC3254EF}"/>
                </a:ext>
              </a:extLst>
            </p:cNvPr>
            <p:cNvGrpSpPr/>
            <p:nvPr/>
          </p:nvGrpSpPr>
          <p:grpSpPr>
            <a:xfrm>
              <a:off x="8223830" y="1259268"/>
              <a:ext cx="2074744" cy="1015399"/>
              <a:chOff x="6840210" y="2540527"/>
              <a:chExt cx="2074744" cy="1015399"/>
            </a:xfrm>
          </p:grpSpPr>
          <p:pic>
            <p:nvPicPr>
              <p:cNvPr id="206" name="그림 205">
                <a:extLst>
                  <a:ext uri="{FF2B5EF4-FFF2-40B4-BE49-F238E27FC236}">
                    <a16:creationId xmlns:a16="http://schemas.microsoft.com/office/drawing/2014/main" id="{6153266C-4469-4B9E-8617-FF6C19FB6F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id="{F7E583C1-2722-4ED1-9C5D-DC27D77A4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59F61ABE-3FD1-4F72-B7DC-EC4C32A35F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2602AF3-0B20-48E0-AF16-63823D64E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6B1FD341-AE03-4DA3-B62F-E555F3D0C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D6591156-B5BC-403F-9BEA-81F7DF683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97BB4BCB-5DA4-47F0-A52A-9CA914D2013B}"/>
                </a:ext>
              </a:extLst>
            </p:cNvPr>
            <p:cNvGrpSpPr/>
            <p:nvPr/>
          </p:nvGrpSpPr>
          <p:grpSpPr>
            <a:xfrm>
              <a:off x="8509894" y="1116221"/>
              <a:ext cx="2074744" cy="1015399"/>
              <a:chOff x="6840210" y="2540527"/>
              <a:chExt cx="2074744" cy="1015399"/>
            </a:xfrm>
          </p:grpSpPr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590E9C7-A548-4E2C-8456-CB392AFF4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4D75464A-8BCB-4119-91CC-BFCF2802F9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D900936D-09AB-4D14-B29E-770A29E86D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16" name="그림 215">
                <a:extLst>
                  <a:ext uri="{FF2B5EF4-FFF2-40B4-BE49-F238E27FC236}">
                    <a16:creationId xmlns:a16="http://schemas.microsoft.com/office/drawing/2014/main" id="{4BF2A067-4628-4812-B032-61653713D5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17" name="그림 216">
                <a:extLst>
                  <a:ext uri="{FF2B5EF4-FFF2-40B4-BE49-F238E27FC236}">
                    <a16:creationId xmlns:a16="http://schemas.microsoft.com/office/drawing/2014/main" id="{39762C05-C67A-47A1-AA22-00E5FBB842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18" name="그림 217">
                <a:extLst>
                  <a:ext uri="{FF2B5EF4-FFF2-40B4-BE49-F238E27FC236}">
                    <a16:creationId xmlns:a16="http://schemas.microsoft.com/office/drawing/2014/main" id="{A0B240C4-1E3A-4EE8-950E-3D10D8259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3046CD5D-F2B8-4BE3-84F0-0B31DFFC6A92}"/>
                </a:ext>
              </a:extLst>
            </p:cNvPr>
            <p:cNvGrpSpPr/>
            <p:nvPr/>
          </p:nvGrpSpPr>
          <p:grpSpPr>
            <a:xfrm>
              <a:off x="8784747" y="980252"/>
              <a:ext cx="2074744" cy="1015399"/>
              <a:chOff x="6840210" y="2540527"/>
              <a:chExt cx="2074744" cy="1015399"/>
            </a:xfrm>
          </p:grpSpPr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id="{CC1BA649-A315-439F-B575-E9FE3AB2A3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21" name="그림 220">
                <a:extLst>
                  <a:ext uri="{FF2B5EF4-FFF2-40B4-BE49-F238E27FC236}">
                    <a16:creationId xmlns:a16="http://schemas.microsoft.com/office/drawing/2014/main" id="{85CBC7F1-1381-416C-8584-947EFFD07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22" name="그림 221">
                <a:extLst>
                  <a:ext uri="{FF2B5EF4-FFF2-40B4-BE49-F238E27FC236}">
                    <a16:creationId xmlns:a16="http://schemas.microsoft.com/office/drawing/2014/main" id="{65AAA170-A908-43CB-A964-B6FDFB35D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23" name="그림 222">
                <a:extLst>
                  <a:ext uri="{FF2B5EF4-FFF2-40B4-BE49-F238E27FC236}">
                    <a16:creationId xmlns:a16="http://schemas.microsoft.com/office/drawing/2014/main" id="{BF0D71CE-391F-4CFF-9306-C8DD82A4D2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24" name="그림 223">
                <a:extLst>
                  <a:ext uri="{FF2B5EF4-FFF2-40B4-BE49-F238E27FC236}">
                    <a16:creationId xmlns:a16="http://schemas.microsoft.com/office/drawing/2014/main" id="{DBB6457C-CAAD-4A67-BDA0-73FCD1DF77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7D83C370-8BA1-488B-90AE-468AF1D20E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DE991D82-4306-4847-B01D-A33989ABE57D}"/>
                </a:ext>
              </a:extLst>
            </p:cNvPr>
            <p:cNvGrpSpPr/>
            <p:nvPr/>
          </p:nvGrpSpPr>
          <p:grpSpPr>
            <a:xfrm>
              <a:off x="9069117" y="838645"/>
              <a:ext cx="2074744" cy="1015399"/>
              <a:chOff x="6840210" y="2540527"/>
              <a:chExt cx="2074744" cy="1015399"/>
            </a:xfrm>
          </p:grpSpPr>
          <p:pic>
            <p:nvPicPr>
              <p:cNvPr id="227" name="그림 226">
                <a:extLst>
                  <a:ext uri="{FF2B5EF4-FFF2-40B4-BE49-F238E27FC236}">
                    <a16:creationId xmlns:a16="http://schemas.microsoft.com/office/drawing/2014/main" id="{9E6301C3-B9AD-4ADA-95C1-46397427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28" name="그림 227">
                <a:extLst>
                  <a:ext uri="{FF2B5EF4-FFF2-40B4-BE49-F238E27FC236}">
                    <a16:creationId xmlns:a16="http://schemas.microsoft.com/office/drawing/2014/main" id="{87E3AF17-7960-41CA-B9C2-EF31A585C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C7856FB8-3481-4BCD-A078-200C770A97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30" name="그림 229">
                <a:extLst>
                  <a:ext uri="{FF2B5EF4-FFF2-40B4-BE49-F238E27FC236}">
                    <a16:creationId xmlns:a16="http://schemas.microsoft.com/office/drawing/2014/main" id="{452CA4C4-A940-4589-B979-4027B3BCE9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31" name="그림 230">
                <a:extLst>
                  <a:ext uri="{FF2B5EF4-FFF2-40B4-BE49-F238E27FC236}">
                    <a16:creationId xmlns:a16="http://schemas.microsoft.com/office/drawing/2014/main" id="{8DD44C97-A922-4F0D-A8E5-954F472DF9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521953D9-92DB-4012-AAC5-9C362A90E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79B3AE3E-44EB-4F75-82F6-09DE1205E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916625" y="1624294"/>
              <a:ext cx="564996" cy="276379"/>
            </a:xfrm>
            <a:prstGeom prst="rect">
              <a:avLst/>
            </a:prstGeom>
          </p:spPr>
        </p:pic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F147D9F6-32CC-4B16-94F1-8B1F5558C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162195" y="1499916"/>
              <a:ext cx="564996" cy="276379"/>
            </a:xfrm>
            <a:prstGeom prst="rect">
              <a:avLst/>
            </a:prstGeom>
          </p:spPr>
        </p:pic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9E1CF59B-C437-4F26-9723-33DBA60E8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386572" y="1376373"/>
              <a:ext cx="564996" cy="276379"/>
            </a:xfrm>
            <a:prstGeom prst="rect">
              <a:avLst/>
            </a:prstGeom>
          </p:spPr>
        </p:pic>
        <p:pic>
          <p:nvPicPr>
            <p:cNvPr id="238" name="그림 237">
              <a:extLst>
                <a:ext uri="{FF2B5EF4-FFF2-40B4-BE49-F238E27FC236}">
                  <a16:creationId xmlns:a16="http://schemas.microsoft.com/office/drawing/2014/main" id="{A95555C2-E7DA-4451-9D8A-28E1DCD33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633261" y="1252436"/>
              <a:ext cx="564996" cy="276379"/>
            </a:xfrm>
            <a:prstGeom prst="rect">
              <a:avLst/>
            </a:prstGeom>
          </p:spPr>
        </p:pic>
        <p:pic>
          <p:nvPicPr>
            <p:cNvPr id="239" name="그림 238">
              <a:extLst>
                <a:ext uri="{FF2B5EF4-FFF2-40B4-BE49-F238E27FC236}">
                  <a16:creationId xmlns:a16="http://schemas.microsoft.com/office/drawing/2014/main" id="{D43BD6F8-E10B-48A3-B1ED-B09EF248F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780689" y="1166623"/>
              <a:ext cx="564996" cy="276379"/>
            </a:xfrm>
            <a:prstGeom prst="rect">
              <a:avLst/>
            </a:prstGeom>
          </p:spPr>
        </p:pic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ACA8E37F-64F5-40BA-9545-3C9BAA715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6136" y="1535683"/>
              <a:ext cx="213332" cy="213332"/>
            </a:xfrm>
            <a:prstGeom prst="rect">
              <a:avLst/>
            </a:prstGeom>
          </p:spPr>
        </p:pic>
        <p:pic>
          <p:nvPicPr>
            <p:cNvPr id="241" name="그림 240">
              <a:extLst>
                <a:ext uri="{FF2B5EF4-FFF2-40B4-BE49-F238E27FC236}">
                  <a16:creationId xmlns:a16="http://schemas.microsoft.com/office/drawing/2014/main" id="{CB980CE0-5298-4FA7-B6C3-EC4AA6DFC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2365" y="1681235"/>
              <a:ext cx="213332" cy="213332"/>
            </a:xfrm>
            <a:prstGeom prst="rect">
              <a:avLst/>
            </a:prstGeom>
          </p:spPr>
        </p:pic>
        <p:pic>
          <p:nvPicPr>
            <p:cNvPr id="242" name="그림 241">
              <a:extLst>
                <a:ext uri="{FF2B5EF4-FFF2-40B4-BE49-F238E27FC236}">
                  <a16:creationId xmlns:a16="http://schemas.microsoft.com/office/drawing/2014/main" id="{84AFF2B0-E8DF-42BD-B533-EA42A52DB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5095" y="1548056"/>
              <a:ext cx="213332" cy="213332"/>
            </a:xfrm>
            <a:prstGeom prst="rect">
              <a:avLst/>
            </a:prstGeom>
          </p:spPr>
        </p:pic>
        <p:pic>
          <p:nvPicPr>
            <p:cNvPr id="243" name="그림 242">
              <a:extLst>
                <a:ext uri="{FF2B5EF4-FFF2-40B4-BE49-F238E27FC236}">
                  <a16:creationId xmlns:a16="http://schemas.microsoft.com/office/drawing/2014/main" id="{8985427B-08BA-45D7-8E83-BCFD2375D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1379" y="1386208"/>
              <a:ext cx="213332" cy="213332"/>
            </a:xfrm>
            <a:prstGeom prst="rect">
              <a:avLst/>
            </a:prstGeom>
          </p:spPr>
        </p:pic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4C531D83-C32B-49D6-88BE-B7A9A082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55584" y="1262299"/>
              <a:ext cx="213332" cy="213332"/>
            </a:xfrm>
            <a:prstGeom prst="rect">
              <a:avLst/>
            </a:prstGeom>
          </p:spPr>
        </p:pic>
        <p:pic>
          <p:nvPicPr>
            <p:cNvPr id="245" name="그림 244">
              <a:extLst>
                <a:ext uri="{FF2B5EF4-FFF2-40B4-BE49-F238E27FC236}">
                  <a16:creationId xmlns:a16="http://schemas.microsoft.com/office/drawing/2014/main" id="{C4DD7CB4-EAD8-4CF7-976C-98EC0634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7269" y="1401902"/>
              <a:ext cx="213332" cy="213332"/>
            </a:xfrm>
            <a:prstGeom prst="rect">
              <a:avLst/>
            </a:prstGeom>
          </p:spPr>
        </p:pic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10374199-EE8D-48A4-B519-226F676BE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7056" y="1237786"/>
              <a:ext cx="213332" cy="213332"/>
            </a:xfrm>
            <a:prstGeom prst="rect">
              <a:avLst/>
            </a:prstGeom>
          </p:spPr>
        </p:pic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9A619D5D-BC54-471C-8E60-16B8BF07D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6360" y="1081654"/>
              <a:ext cx="213332" cy="213332"/>
            </a:xfrm>
            <a:prstGeom prst="rect">
              <a:avLst/>
            </a:prstGeom>
          </p:spPr>
        </p:pic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3F0CC423-91D0-4486-8C0E-EE352A386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8717" y="1320093"/>
              <a:ext cx="268787" cy="268787"/>
            </a:xfrm>
            <a:prstGeom prst="rect">
              <a:avLst/>
            </a:prstGeom>
          </p:spPr>
        </p:pic>
      </p:grp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18D96541-451B-4836-A4FF-AB541C522F05}"/>
              </a:ext>
            </a:extLst>
          </p:cNvPr>
          <p:cNvSpPr/>
          <p:nvPr/>
        </p:nvSpPr>
        <p:spPr>
          <a:xfrm>
            <a:off x="831850" y="4107542"/>
            <a:ext cx="10765064" cy="2394857"/>
          </a:xfrm>
          <a:prstGeom prst="snip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C22C64-7C75-4303-98A8-ECDEED9F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다섯 번째 스테이지</a:t>
            </a:r>
            <a:br>
              <a:rPr lang="en-US" altLang="ko-KR" dirty="0"/>
            </a:br>
            <a:r>
              <a:rPr lang="ko-KR" altLang="en-US" sz="8000" dirty="0"/>
              <a:t>자장가로 </a:t>
            </a:r>
            <a:r>
              <a:rPr lang="ko-KR" altLang="en-US" sz="8000" dirty="0" err="1"/>
              <a:t>몹</a:t>
            </a:r>
            <a:r>
              <a:rPr lang="ko-KR" altLang="en-US" sz="8000" dirty="0"/>
              <a:t> 잠들게 하기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9763AD-BAB5-4409-9D46-1E01C246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9" y="4471535"/>
            <a:ext cx="9724572" cy="1637165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로봇으로 자장가를 불러 </a:t>
            </a:r>
            <a:r>
              <a:rPr lang="ko-KR" altLang="en-US" sz="3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몹을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잠재우세요</a:t>
            </a:r>
          </a:p>
        </p:txBody>
      </p:sp>
    </p:spTree>
    <p:extLst>
      <p:ext uri="{BB962C8B-B14F-4D97-AF65-F5344CB8AC3E}">
        <p14:creationId xmlns:p14="http://schemas.microsoft.com/office/powerpoint/2010/main" val="60958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자장가로 </a:t>
            </a:r>
            <a:r>
              <a:rPr lang="ko-KR" altLang="en-US" dirty="0" err="1"/>
              <a:t>몹</a:t>
            </a:r>
            <a:r>
              <a:rPr lang="ko-KR" altLang="en-US" dirty="0"/>
              <a:t> 잠들게 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220686"/>
            <a:ext cx="8955314" cy="4306268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앞에 </a:t>
            </a:r>
            <a:r>
              <a:rPr lang="ko-KR" altLang="en-US" sz="3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슬라임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3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몹이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있어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!! 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여간해선 비키지 </a:t>
            </a:r>
            <a:endParaRPr lang="en-US" altLang="ko-KR" sz="3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않을 것 같아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!! 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하지만 </a:t>
            </a:r>
            <a:endParaRPr lang="en-US" altLang="ko-KR" sz="3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u="sng" dirty="0">
                <a:latin typeface="공체 Light" panose="00000300000000000000" pitchFamily="2" charset="-127"/>
                <a:ea typeface="공체 Light" panose="00000300000000000000" pitchFamily="2" charset="-127"/>
              </a:rPr>
              <a:t>내가 자장가를 불러주면 잠들어 버릴 것 같아</a:t>
            </a:r>
            <a:r>
              <a:rPr lang="en-US" altLang="ko-KR" sz="3600" u="sng" dirty="0">
                <a:latin typeface="공체 Light" panose="00000300000000000000" pitchFamily="2" charset="-127"/>
                <a:ea typeface="공체 Light" panose="00000300000000000000" pitchFamily="2" charset="-127"/>
              </a:rPr>
              <a:t>!! 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자장가를 불러서 저 </a:t>
            </a:r>
            <a:r>
              <a:rPr lang="ko-KR" altLang="en-US" sz="3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몹을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잠재우자</a:t>
            </a:r>
            <a:endParaRPr lang="en-US" altLang="ko-KR" sz="3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59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2108200"/>
            <a:ext cx="8955314" cy="45847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자장가로 </a:t>
            </a:r>
            <a:r>
              <a:rPr lang="ko-KR" altLang="en-US" dirty="0" err="1"/>
              <a:t>몹</a:t>
            </a:r>
            <a:r>
              <a:rPr lang="ko-KR" altLang="en-US" dirty="0"/>
              <a:t> 잠들게 하기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C4A467-EA39-43BA-BFC8-EC80F1EB3AB9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27642E-2A53-4B2D-AC84-D59216F03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0561E85-8A0A-41A6-9C84-88314C7F7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370017E-50AD-4730-B20F-DD2769A1E8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8650" y="2286000"/>
            <a:ext cx="5638733" cy="4206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BC7D04-228C-4F18-AD03-609CB290B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45" y1="75486" x2="34909" y2="79961"/>
                        <a14:backgroundMark x1="58727" y1="80545" x2="66000" y2="77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3203" y="5264150"/>
            <a:ext cx="949626" cy="885825"/>
          </a:xfrm>
          <a:prstGeom prst="rect">
            <a:avLst/>
          </a:prstGeom>
          <a:effectLst>
            <a:outerShdw blurRad="76200" dist="76200" dir="3000000" sx="103000" sy="103000" algn="tl" rotWithShape="0">
              <a:prstClr val="black">
                <a:alpha val="31000"/>
              </a:prst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5EB897-3BA5-430D-A059-78063D97D2AB}"/>
              </a:ext>
            </a:extLst>
          </p:cNvPr>
          <p:cNvGrpSpPr/>
          <p:nvPr/>
        </p:nvGrpSpPr>
        <p:grpSpPr>
          <a:xfrm>
            <a:off x="7191829" y="4666701"/>
            <a:ext cx="658439" cy="1017099"/>
            <a:chOff x="7172254" y="4333570"/>
            <a:chExt cx="658439" cy="10170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7C2620-A524-48B0-83C6-D19B69A2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806" b="99167" l="10000" r="90000">
                          <a14:foregroundMark x1="41522" y1="3333" x2="49022" y2="7500"/>
                          <a14:foregroundMark x1="49022" y1="7500" x2="50543" y2="9583"/>
                          <a14:foregroundMark x1="40652" y1="1806" x2="42826" y2="4028"/>
                          <a14:foregroundMark x1="57391" y1="90278" x2="61739" y2="95417"/>
                          <a14:foregroundMark x1="64239" y1="99167" x2="59457" y2="98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904508">
              <a:off x="7172254" y="4607714"/>
              <a:ext cx="388883" cy="30434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5C1B7F-F70F-48ED-A313-8DAF1DCBA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726" b="99255" l="10000" r="90000">
                          <a14:foregroundMark x1="58587" y1="3726" x2="61196" y2="9240"/>
                          <a14:foregroundMark x1="51630" y1="87928" x2="46196" y2="93294"/>
                          <a14:foregroundMark x1="46196" y1="93294" x2="33478" y2="94933"/>
                          <a14:foregroundMark x1="33478" y1="94933" x2="27935" y2="92399"/>
                          <a14:foregroundMark x1="27935" y1="92399" x2="25543" y2="87630"/>
                          <a14:foregroundMark x1="27935" y1="95678" x2="34457" y2="98659"/>
                          <a14:foregroundMark x1="34457" y1="98659" x2="46196" y2="95082"/>
                          <a14:foregroundMark x1="46196" y1="95082" x2="47717" y2="94039"/>
                          <a14:foregroundMark x1="39674" y1="98212" x2="33696" y2="99255"/>
                          <a14:foregroundMark x1="33696" y1="99255" x2="30217" y2="976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68062" y="4333570"/>
              <a:ext cx="351380" cy="3060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B095E50-B87F-4948-A32A-7D58C208D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575" b="89706" l="7190" r="89706">
                          <a14:foregroundMark x1="15850" y1="16667" x2="12582" y2="20752"/>
                          <a14:foregroundMark x1="7190" y1="25817" x2="7190" y2="28595"/>
                          <a14:foregroundMark x1="16993" y1="4575" x2="16830" y2="6373"/>
                          <a14:backgroundMark x1="47386" y1="14706" x2="54575" y2="12745"/>
                        </a14:backgroundRemoval>
                      </a14:imgEffect>
                    </a14:imgLayer>
                  </a14:imgProps>
                </a:ext>
              </a:extLst>
            </a:blip>
            <a:srcRect r="73173" b="48747"/>
            <a:stretch/>
          </p:blipFill>
          <p:spPr>
            <a:xfrm rot="816529">
              <a:off x="7581290" y="4720850"/>
              <a:ext cx="249403" cy="4764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41625F1-CC64-4297-B3F5-C1034C9CF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412" b="91993" l="7190" r="91340">
                          <a14:foregroundMark x1="7190" y1="26811" x2="7190" y2="27124"/>
                          <a14:foregroundMark x1="16993" y1="4575" x2="16924" y2="5338"/>
                          <a14:foregroundMark x1="91013" y1="67484" x2="91503" y2="71242"/>
                          <a14:foregroundMark x1="90033" y1="88562" x2="83660" y2="91993"/>
                          <a14:backgroundMark x1="47386" y1="14706" x2="54575" y2="12745"/>
                          <a14:backgroundMark x1="15359" y1="17320" x2="12255" y2="19935"/>
                          <a14:backgroundMark x1="17974" y1="14542" x2="11275" y2="23039"/>
                          <a14:backgroundMark x1="12908" y1="5719" x2="16830" y2="33824"/>
                          <a14:backgroundMark x1="15850" y1="8007" x2="13889" y2="12582"/>
                          <a14:backgroundMark x1="16830" y1="5392" x2="20752" y2="11438"/>
                          <a14:backgroundMark x1="59967" y1="67647" x2="61601" y2="80392"/>
                          <a14:backgroundMark x1="60948" y1="87092" x2="58497" y2="91176"/>
                          <a14:backgroundMark x1="58007" y1="87582" x2="53105" y2="90850"/>
                          <a14:backgroundMark x1="8824" y1="22549" x2="8007" y2="26961"/>
                          <a14:backgroundMark x1="19118" y1="26634" x2="22059" y2="31046"/>
                          <a14:backgroundMark x1="20425" y1="31863" x2="18464" y2="36928"/>
                          <a14:backgroundMark x1="16993" y1="33987" x2="17320" y2="43137"/>
                          <a14:backgroundMark x1="6536" y1="28268" x2="8170" y2="34804"/>
                          <a14:backgroundMark x1="7190" y1="27124" x2="7190" y2="29575"/>
                        </a14:backgroundRemoval>
                      </a14:imgEffect>
                    </a14:imgLayer>
                  </a14:imgProps>
                </a:ext>
              </a:extLst>
            </a:blip>
            <a:srcRect l="79067" t="60084" r="3032" b="1250"/>
            <a:stretch/>
          </p:blipFill>
          <p:spPr>
            <a:xfrm rot="508806">
              <a:off x="7348999" y="4836320"/>
              <a:ext cx="238126" cy="514349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E80E2184-B4E2-4DEF-B477-D10AFA8395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41988" y="3067088"/>
            <a:ext cx="885825" cy="885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28C84A5-5C57-4B10-93A1-52E45BD62E3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45700" y1="42900" x2="43600" y2="50950"/>
                        <a14:foregroundMark x1="45150" y1="41800" x2="44050" y2="52400"/>
                        <a14:foregroundMark x1="44050" y1="52400" x2="43350" y2="54150"/>
                        <a14:foregroundMark x1="58750" y1="34300" x2="56250" y2="42200"/>
                        <a14:foregroundMark x1="72350" y1="40950" x2="67200" y2="49150"/>
                        <a14:foregroundMark x1="31250" y1="61650" x2="32650" y2="63200"/>
                        <a14:foregroundMark x1="26250" y1="67500" x2="25550" y2="69150"/>
                      </a14:backgroundRemoval>
                    </a14:imgEffect>
                  </a14:imgLayer>
                </a14:imgProps>
              </a:ext>
            </a:extLst>
          </a:blip>
          <a:srcRect l="17670" t="25437" r="20487" b="26755"/>
          <a:stretch/>
        </p:blipFill>
        <p:spPr>
          <a:xfrm>
            <a:off x="7007294" y="2333849"/>
            <a:ext cx="973664" cy="7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ittlesta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noring 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자장가로 </a:t>
            </a:r>
            <a:r>
              <a:rPr lang="ko-KR" altLang="en-US" dirty="0" err="1"/>
              <a:t>몹</a:t>
            </a:r>
            <a:r>
              <a:rPr lang="ko-KR" altLang="en-US" dirty="0"/>
              <a:t> 잠들게 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4739697" y="2340089"/>
            <a:ext cx="6929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블록들로 날 도와줘 친구들아</a:t>
            </a:r>
            <a:r>
              <a:rPr lang="en-US" altLang="ko-KR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!~</a:t>
            </a:r>
            <a:endParaRPr lang="ko-KR" altLang="en-US" sz="28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75F1CBC-7332-434A-93B7-D4BCF7F97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74" y="2281439"/>
            <a:ext cx="1789521" cy="433788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5CAD46-75DB-4AF1-BD26-FBD04937AA49}"/>
              </a:ext>
            </a:extLst>
          </p:cNvPr>
          <p:cNvSpPr/>
          <p:nvPr/>
        </p:nvSpPr>
        <p:spPr>
          <a:xfrm>
            <a:off x="2871929" y="6281530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0A70A9C-D01C-4430-88D8-4C0DA65680D3}"/>
              </a:ext>
            </a:extLst>
          </p:cNvPr>
          <p:cNvCxnSpPr>
            <a:cxnSpLocks/>
          </p:cNvCxnSpPr>
          <p:nvPr/>
        </p:nvCxnSpPr>
        <p:spPr>
          <a:xfrm flipV="1">
            <a:off x="3858889" y="4194495"/>
            <a:ext cx="2273797" cy="2095131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CDA657-F9E3-4AEC-A7A1-8B546FD85A65}"/>
              </a:ext>
            </a:extLst>
          </p:cNvPr>
          <p:cNvCxnSpPr>
            <a:cxnSpLocks/>
          </p:cNvCxnSpPr>
          <p:nvPr/>
        </p:nvCxnSpPr>
        <p:spPr>
          <a:xfrm flipV="1">
            <a:off x="3858888" y="5117284"/>
            <a:ext cx="2233725" cy="1318237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7F87494-1722-45CF-A91F-7B53AD0C08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89418" l="1416" r="89912">
                        <a14:foregroundMark x1="3540" y1="56614" x2="9204" y2="67196"/>
                        <a14:foregroundMark x1="9204" y1="67196" x2="9204" y2="67196"/>
                        <a14:foregroundMark x1="38407" y1="61376" x2="56106" y2="59259"/>
                        <a14:foregroundMark x1="56106" y1="59259" x2="57876" y2="59259"/>
                        <a14:foregroundMark x1="2301" y1="57143" x2="5664" y2="66138"/>
                        <a14:foregroundMark x1="1560" y1="52381" x2="4071" y2="52381"/>
                        <a14:foregroundMark x1="1760" y1="51441" x2="7611" y2="53439"/>
                        <a14:foregroundMark x1="10442" y1="51852" x2="49912" y2="55026"/>
                        <a14:foregroundMark x1="49912" y1="55026" x2="56637" y2="53968"/>
                        <a14:foregroundMark x1="56637" y1="53968" x2="63363" y2="53968"/>
                        <a14:foregroundMark x1="63363" y1="53968" x2="70088" y2="53968"/>
                        <a14:foregroundMark x1="70088" y1="53968" x2="70619" y2="53968"/>
                        <a14:foregroundMark x1="56814" y1="61905" x2="69204" y2="59788"/>
                        <a14:foregroundMark x1="13274" y1="51323" x2="19646" y2="51852"/>
                        <a14:foregroundMark x1="19646" y1="51852" x2="26018" y2="51852"/>
                        <a14:foregroundMark x1="26018" y1="51852" x2="55752" y2="54497"/>
                        <a14:foregroundMark x1="29735" y1="50794" x2="37876" y2="52381"/>
                        <a14:foregroundMark x1="11150" y1="20635" x2="33982" y2="23810"/>
                        <a14:foregroundMark x1="32212" y1="14286" x2="43894" y2="22222"/>
                        <a14:foregroundMark x1="36283" y1="52381" x2="52920" y2="53439"/>
                        <a14:foregroundMark x1="36283" y1="51852" x2="49558" y2="53439"/>
                        <a14:foregroundMark x1="38938" y1="51852" x2="53805" y2="52381"/>
                        <a14:backgroundMark x1="7788" y1="52381" x2="7965" y2="49206"/>
                        <a14:backgroundMark x1="7788" y1="52910" x2="7611" y2="52381"/>
                        <a14:backgroundMark x1="7965" y1="53439" x2="7434" y2="52381"/>
                        <a14:backgroundMark x1="708" y1="49735" x2="2124" y2="49735"/>
                      </a14:backgroundRemoval>
                    </a14:imgEffect>
                  </a14:imgLayer>
                </a14:imgProps>
              </a:ext>
            </a:extLst>
          </a:blip>
          <a:srcRect r="18171" b="12184"/>
          <a:stretch/>
        </p:blipFill>
        <p:spPr>
          <a:xfrm>
            <a:off x="6132687" y="3823259"/>
            <a:ext cx="4705889" cy="168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2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자장가로 </a:t>
            </a:r>
            <a:r>
              <a:rPr lang="ko-KR" altLang="en-US" dirty="0" err="1"/>
              <a:t>몹</a:t>
            </a:r>
            <a:r>
              <a:rPr lang="ko-KR" altLang="en-US" dirty="0"/>
              <a:t> 잠들게 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3219729" y="2321066"/>
            <a:ext cx="8054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코딩 힌트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1DC8C0-FAD0-435B-88B1-31501840B9E9}"/>
              </a:ext>
            </a:extLst>
          </p:cNvPr>
          <p:cNvSpPr/>
          <p:nvPr/>
        </p:nvSpPr>
        <p:spPr>
          <a:xfrm>
            <a:off x="7301649" y="2947397"/>
            <a:ext cx="3921530" cy="3454864"/>
          </a:xfrm>
          <a:prstGeom prst="roundRect">
            <a:avLst>
              <a:gd name="adj" fmla="val 657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우선 연주 속도를 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60BPM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으로 정해야 해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그 다음 음표를 보고 몇 박자 연주 할 것인지 코드를 넣으면 쉽게 할 수 </a:t>
            </a:r>
            <a:r>
              <a:rPr lang="ko-KR" altLang="en-US" sz="20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있을거야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791C5C-1657-4918-A872-5B0F3C4EA3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82" b="97226" l="6897" r="92089">
                        <a14:foregroundMark x1="8088" y1="8828" x2="7708" y2="68321"/>
                        <a14:foregroundMark x1="8114" y1="4818" x2="8107" y2="5875"/>
                        <a14:foregroundMark x1="11562" y1="4234" x2="16939" y2="4707"/>
                        <a14:foregroundMark x1="9708" y1="4628" x2="11968" y2="2482"/>
                        <a14:foregroundMark x1="36511" y1="10219" x2="60446" y2="10803"/>
                        <a14:foregroundMark x1="43002" y1="8467" x2="74645" y2="8905"/>
                        <a14:foregroundMark x1="76268" y1="16350" x2="78905" y2="48613"/>
                        <a14:foregroundMark x1="53550" y1="18832" x2="55781" y2="46277"/>
                        <a14:foregroundMark x1="51116" y1="16642" x2="61055" y2="15912"/>
                        <a14:foregroundMark x1="61460" y1="23504" x2="66734" y2="22190"/>
                        <a14:foregroundMark x1="91481" y1="16058" x2="91886" y2="41460"/>
                        <a14:foregroundMark x1="63286" y1="24526" x2="49696" y2="71387"/>
                        <a14:foregroundMark x1="60041" y1="49927" x2="55984" y2="82482"/>
                        <a14:foregroundMark x1="48479" y1="89197" x2="65923" y2="87007"/>
                        <a14:foregroundMark x1="79108" y1="94453" x2="24138" y2="94453"/>
                        <a14:foregroundMark x1="10953" y1="95620" x2="10142" y2="97372"/>
                        <a14:foregroundMark x1="92089" y1="56058" x2="91481" y2="89051"/>
                        <a14:foregroundMark x1="72008" y1="65985" x2="54564" y2="82920"/>
                        <a14:foregroundMark x1="54564" y1="82920" x2="54564" y2="83066"/>
                        <a14:foregroundMark x1="61460" y1="68029" x2="62880" y2="77664"/>
                        <a14:foregroundMark x1="9939" y1="2774" x2="28600" y2="2628"/>
                        <a14:foregroundMark x1="31237" y1="2920" x2="31936" y2="4869"/>
                        <a14:backgroundMark x1="7708" y1="6715" x2="34686" y2="7007"/>
                        <a14:backgroundMark x1="8722" y1="6569" x2="4462" y2="6569"/>
                        <a14:backgroundMark x1="8316" y1="5985" x2="8722" y2="5401"/>
                      </a14:backgroundRemoval>
                    </a14:imgEffect>
                  </a14:imgLayer>
                </a14:imgProps>
              </a:ext>
            </a:extLst>
          </a:blip>
          <a:srcRect t="6050" b="50103"/>
          <a:stretch/>
        </p:blipFill>
        <p:spPr>
          <a:xfrm>
            <a:off x="3111004" y="2847374"/>
            <a:ext cx="3878776" cy="236305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FB195F-5FD5-4C80-BD21-4ADC2C8CA5C0}"/>
              </a:ext>
            </a:extLst>
          </p:cNvPr>
          <p:cNvGrpSpPr/>
          <p:nvPr/>
        </p:nvGrpSpPr>
        <p:grpSpPr>
          <a:xfrm>
            <a:off x="3250642" y="5321247"/>
            <a:ext cx="3713971" cy="1169104"/>
            <a:chOff x="3334532" y="5338025"/>
            <a:chExt cx="3713971" cy="116910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A164C5D-8B6B-4C15-99DB-9A3F5FABB9F9}"/>
                </a:ext>
              </a:extLst>
            </p:cNvPr>
            <p:cNvSpPr/>
            <p:nvPr/>
          </p:nvSpPr>
          <p:spPr>
            <a:xfrm>
              <a:off x="3334532" y="5338025"/>
              <a:ext cx="3713971" cy="1169104"/>
            </a:xfrm>
            <a:prstGeom prst="roundRect">
              <a:avLst>
                <a:gd name="adj" fmla="val 657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r>
                <a:rPr lang="ko-KR" alt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 음표를 </a:t>
              </a:r>
              <a:r>
                <a:rPr lang="en-US" altLang="ko-KR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0.5 </a:t>
              </a:r>
              <a:r>
                <a:rPr lang="ko-KR" alt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박자 연주하고</a:t>
              </a:r>
              <a:r>
                <a:rPr lang="en-US" altLang="ko-KR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 음표를 </a:t>
              </a:r>
              <a:r>
                <a:rPr lang="en-US" altLang="ko-KR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박자 연주해보자</a:t>
              </a:r>
              <a:r>
                <a:rPr lang="en-US" altLang="ko-KR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!!!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315A97-6D50-4199-BC0D-7D483DF1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4365" b="2795"/>
            <a:stretch/>
          </p:blipFill>
          <p:spPr>
            <a:xfrm>
              <a:off x="3448753" y="5397499"/>
              <a:ext cx="465696" cy="4699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2155D1F-D635-4A71-A3B4-C59F34DCF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739" b="53659"/>
            <a:stretch/>
          </p:blipFill>
          <p:spPr>
            <a:xfrm>
              <a:off x="3448753" y="5955489"/>
              <a:ext cx="484720" cy="463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3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37" y="3414475"/>
            <a:ext cx="1974752" cy="1325563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이건 작은 별</a:t>
            </a:r>
            <a:br>
              <a:rPr lang="en-US" altLang="ko-KR" sz="2400" dirty="0"/>
            </a:br>
            <a:r>
              <a:rPr lang="ko-KR" altLang="en-US" sz="2400" dirty="0"/>
              <a:t>노래 악보야 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165100"/>
            <a:ext cx="8955314" cy="65278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E703A20-821E-40AD-AE07-CB527E355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9264" y="215479"/>
            <a:ext cx="7655900" cy="64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2" y="2270362"/>
            <a:ext cx="2371725" cy="1257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작은 별</a:t>
            </a: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” </a:t>
            </a:r>
            <a:b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자장가 부르기 </a:t>
            </a:r>
            <a:b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소스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76200"/>
            <a:ext cx="8955314" cy="6667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215730-451E-4170-96E9-EB8190D5C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82" b="97226" l="6897" r="92089">
                        <a14:foregroundMark x1="8114" y1="4818" x2="7708" y2="68321"/>
                        <a14:foregroundMark x1="11562" y1="4234" x2="29817" y2="5839"/>
                        <a14:foregroundMark x1="6897" y1="7299" x2="11968" y2="2482"/>
                        <a14:foregroundMark x1="36511" y1="10219" x2="60446" y2="10803"/>
                        <a14:foregroundMark x1="43002" y1="8467" x2="74645" y2="8905"/>
                        <a14:foregroundMark x1="76268" y1="16350" x2="78905" y2="48613"/>
                        <a14:foregroundMark x1="53550" y1="18832" x2="55781" y2="46277"/>
                        <a14:foregroundMark x1="51116" y1="16642" x2="61055" y2="15912"/>
                        <a14:foregroundMark x1="61460" y1="23504" x2="66734" y2="22190"/>
                        <a14:foregroundMark x1="91481" y1="16058" x2="91886" y2="41460"/>
                        <a14:foregroundMark x1="63286" y1="24526" x2="49696" y2="71387"/>
                        <a14:foregroundMark x1="60041" y1="49927" x2="55984" y2="82482"/>
                        <a14:foregroundMark x1="48479" y1="89197" x2="65923" y2="87007"/>
                        <a14:foregroundMark x1="79108" y1="94453" x2="24138" y2="94453"/>
                        <a14:foregroundMark x1="10953" y1="95620" x2="10142" y2="97372"/>
                        <a14:foregroundMark x1="92089" y1="56058" x2="91481" y2="89051"/>
                        <a14:foregroundMark x1="72008" y1="65985" x2="54564" y2="82920"/>
                        <a14:foregroundMark x1="54564" y1="82920" x2="54564" y2="83066"/>
                        <a14:foregroundMark x1="61460" y1="68029" x2="62880" y2="77664"/>
                        <a14:foregroundMark x1="9939" y1="2774" x2="28600" y2="2628"/>
                        <a14:foregroundMark x1="31237" y1="2920" x2="32860" y2="7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0157" y="203884"/>
            <a:ext cx="4614863" cy="64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4117147-BD1F-1B4F-831F-B3B24B60169B}" vid="{D580C81E-383B-AF4F-A620-EB1915CE366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햄찌의 모험 1차시</Template>
  <TotalTime>3512</TotalTime>
  <Words>217</Words>
  <Application>Microsoft Macintosh PowerPoint</Application>
  <PresentationFormat>와이드스크린</PresentationFormat>
  <Paragraphs>29</Paragraphs>
  <Slides>10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Trebuchet MS</vt:lpstr>
      <vt:lpstr>맑은 고딕</vt:lpstr>
      <vt:lpstr>Arial</vt:lpstr>
      <vt:lpstr>공체 Light</vt:lpstr>
      <vt:lpstr>Office 테마</vt:lpstr>
      <vt:lpstr>햄찌의 모험</vt:lpstr>
      <vt:lpstr>PowerPoint 프레젠테이션</vt:lpstr>
      <vt:lpstr>다섯 번째 스테이지 자장가로 몹 잠들게 하기</vt:lpstr>
      <vt:lpstr>자장가로 몹 잠들게 하기</vt:lpstr>
      <vt:lpstr>자장가로 몹 잠들게 하기</vt:lpstr>
      <vt:lpstr>자장가로 몹 잠들게 하기</vt:lpstr>
      <vt:lpstr>자장가로 몹 잠들게 하기</vt:lpstr>
      <vt:lpstr>이건 작은 별 노래 악보야 </vt:lpstr>
      <vt:lpstr>“작은 별”  자장가 부르기  소스</vt:lpstr>
      <vt:lpstr>자장가 부르기  스테이지 클리어!!!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햄찌의 모험</dc:title>
  <dc:creator>3374</dc:creator>
  <cp:lastModifiedBy>3374</cp:lastModifiedBy>
  <cp:revision>136</cp:revision>
  <dcterms:created xsi:type="dcterms:W3CDTF">2023-12-07T10:04:34Z</dcterms:created>
  <dcterms:modified xsi:type="dcterms:W3CDTF">2023-12-29T10:45:28Z</dcterms:modified>
</cp:coreProperties>
</file>